
<file path=[Content_Types].xml><?xml version="1.0" encoding="utf-8"?>
<Types xmlns="http://schemas.openxmlformats.org/package/2006/content-types">
  <Default Extension="bin" ContentType="application/vnd.openxmlformats-officedocument.presentationml.printerSettings"/>
  <Override PartName="/ppt/notesSlides/notesSlide24.xml" ContentType="application/vnd.openxmlformats-officedocument.presentationml.notesSlide+xml"/>
  <Override PartName="/ppt/slides/slide14.xml" ContentType="application/vnd.openxmlformats-officedocument.presentationml.slide+xml"/>
  <Override PartName="/ppt/slideMasters/slideMaster2.xml" ContentType="application/vnd.openxmlformats-officedocument.presentationml.slideMaster+xml"/>
  <Override PartName="/ppt/notesSlides/notesSlide16.xml" ContentType="application/vnd.openxmlformats-officedocument.presentationml.notesSlide+xml"/>
  <Default Extension="rels" ContentType="application/vnd.openxmlformats-package.relationships+xml"/>
  <Default Extension="xml" ContentType="application/xml"/>
  <Override PartName="/ppt/tableStyles.xml" ContentType="application/vnd.openxmlformats-officedocument.presentationml.tableStyles+xml"/>
  <Override PartName="/ppt/notesSlides/notesSlide1.xml" ContentType="application/vnd.openxmlformats-officedocument.presentationml.notesSlide+xml"/>
  <Override PartName="/ppt/slideLayouts/slideLayout16.xml" ContentType="application/vnd.openxmlformats-officedocument.presentationml.slideLayout+xml"/>
  <Override PartName="/ppt/slides/slide28.xml" ContentType="application/vnd.openxmlformats-officedocument.presentationml.slide+xml"/>
  <Override PartName="/ppt/slides/slide21.xml" ContentType="application/vnd.openxmlformats-officedocument.presentationml.slide+xml"/>
  <Override PartName="/ppt/slides/slide37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5.xml" ContentType="application/vnd.openxmlformats-officedocument.presentationml.slide+xml"/>
  <Override PartName="/ppt/slideLayouts/slideLayout5.xml" ContentType="application/vnd.openxmlformats-officedocument.presentationml.slideLayout+xml"/>
  <Override PartName="/ppt/slides/slide30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3.xml" ContentType="application/vnd.openxmlformats-officedocument.presentationml.slide+xml"/>
  <Override PartName="/ppt/slideMasters/slideMaster1.xml" ContentType="application/vnd.openxmlformats-officedocument.presentationml.slideMaster+xml"/>
  <Override PartName="/ppt/notesSlides/notesSlide15.xml" ContentType="application/vnd.openxmlformats-officedocument.presentationml.notesSlide+xml"/>
  <Override PartName="/docProps/core.xml" ContentType="application/vnd.openxmlformats-package.core-properties+xml"/>
  <Override PartName="/ppt/notesSlides/notesSlide7.xml" ContentType="application/vnd.openxmlformats-officedocument.presentationml.notesSlide+xml"/>
  <Override PartName="/ppt/handoutMasters/handoutMaster1.xml" ContentType="application/vnd.openxmlformats-officedocument.presentationml.handoutMaster+xml"/>
  <Override PartName="/ppt/slideLayouts/slideLayout15.xml" ContentType="application/vnd.openxmlformats-officedocument.presentationml.slideLayout+xml"/>
  <Override PartName="/ppt/slides/slide27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20.xml" ContentType="application/vnd.openxmlformats-officedocument.presentationml.slide+xml"/>
  <Override PartName="/ppt/slideLayouts/slideLayout24.xml" ContentType="application/vnd.openxmlformats-officedocument.presentationml.slideLayout+xml"/>
  <Override PartName="/ppt/slides/slide36.xml" ContentType="application/vnd.openxmlformats-officedocument.presentationml.slide+xml"/>
  <Override PartName="/ppt/slides/slide4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19.xml" ContentType="application/vnd.openxmlformats-officedocument.presentationml.slide+xml"/>
  <Override PartName="/ppt/slideLayouts/slideLayout4.xml" ContentType="application/vnd.openxmlformats-officedocument.presentationml.slideLayout+xml"/>
  <Default Extension="png" ContentType="image/png"/>
  <Override PartName="/ppt/notesSlides/notesSlide8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4.xml" ContentType="application/vnd.openxmlformats-officedocument.presentationml.notesSlide+xml"/>
  <Override PartName="/ppt/notesSlides/notesSlide6.xml" ContentType="application/vnd.openxmlformats-officedocument.presentationml.notesSlide+xml"/>
  <Override PartName="/ppt/presProps.xml" ContentType="application/vnd.openxmlformats-officedocument.presentationml.presProps+xml"/>
  <Override PartName="/ppt/slides/slide26.xml" ContentType="application/vnd.openxmlformats-officedocument.presentationml.slide+xml"/>
  <Override PartName="/ppt/slideLayouts/slideLayout14.xml" ContentType="application/vnd.openxmlformats-officedocument.presentationml.slideLayout+xml"/>
  <Override PartName="/ppt/notesSlides/notesSlide28.xml" ContentType="application/vnd.openxmlformats-officedocument.presentationml.notesSlide+xml"/>
  <Override PartName="/ppt/slideLayouts/slideLayout23.xml" ContentType="application/vnd.openxmlformats-officedocument.presentationml.slideLayout+xml"/>
  <Override PartName="/ppt/slides/slide35.xml" ContentType="application/vnd.openxmlformats-officedocument.presentationml.slide+xml"/>
  <Override PartName="/ppt/slides/slide3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18.xml" ContentType="application/vnd.openxmlformats-officedocument.presentationml.slide+xml"/>
  <Override PartName="/ppt/slideLayouts/slideLayout3.xml" ContentType="application/vnd.openxmlformats-officedocument.presentationml.slideLayout+xml"/>
  <Override PartName="/ppt/slides/slide11.xml" ContentType="application/vnd.openxmlformats-officedocument.presentationml.slide+xml"/>
  <Override PartName="/ppt/notesSlides/notesSlide13.xml" ContentType="application/vnd.openxmlformats-officedocument.presentationml.notesSlide+xml"/>
  <Override PartName="/ppt/notesSlides/notesSlide5.xml" ContentType="application/vnd.openxmlformats-officedocument.presentationml.notesSlide+xml"/>
  <Override PartName="/ppt/slides/slide42.xml" ContentType="application/vnd.openxmlformats-officedocument.presentationml.slide+xml"/>
  <Override PartName="/ppt/theme/theme4.xml" ContentType="application/vnd.openxmlformats-officedocument.theme+xml"/>
  <Override PartName="/ppt/slideLayouts/slideLayout13.xml" ContentType="application/vnd.openxmlformats-officedocument.presentationml.slideLayout+xml"/>
  <Override PartName="/ppt/slides/slide25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9.xml" ContentType="application/vnd.openxmlformats-officedocument.presentationml.slide+xml"/>
  <Override PartName="/ppt/slideLayouts/slideLayout9.xml" ContentType="application/vnd.openxmlformats-officedocument.presentationml.slideLayout+xml"/>
  <Override PartName="/ppt/slides/slide34.xml" ContentType="application/vnd.openxmlformats-officedocument.presentationml.slide+xml"/>
  <Override PartName="/ppt/slideLayouts/slideLayout22.xml" ContentType="application/vnd.openxmlformats-officedocument.presentationml.slideLayout+xml"/>
  <Override PartName="/ppt/slides/slide2.xml" ContentType="application/vnd.openxmlformats-officedocument.presentationml.slide+xml"/>
  <Override PartName="/ppt/notesSlides/notesSlide20.xml" ContentType="application/vnd.openxmlformats-officedocument.presentationml.notesSlide+xml"/>
  <Override PartName="/ppt/slideLayouts/slideLayout2.xml" ContentType="application/vnd.openxmlformats-officedocument.presentationml.slideLayout+xml"/>
  <Override PartName="/ppt/slides/slide17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2.xml" ContentType="application/vnd.openxmlformats-officedocument.presentationml.notesSlide+xml"/>
  <Default Extension="wmf" ContentType="image/x-wmf"/>
  <Override PartName="/docProps/app.xml" ContentType="application/vnd.openxmlformats-officedocument.extended-properties+xml"/>
  <Override PartName="/ppt/notesSlides/notesSlide4.xml" ContentType="application/vnd.openxmlformats-officedocument.presentationml.notesSlide+xml"/>
  <Override PartName="/ppt/slideLayouts/slideLayout19.xml" ContentType="application/vnd.openxmlformats-officedocument.presentationml.slideLayout+xml"/>
  <Override PartName="/ppt/slides/slide41.xml" ContentType="application/vnd.openxmlformats-officedocument.presentationml.slide+xml"/>
  <Override PartName="/ppt/theme/theme3.xml" ContentType="application/vnd.openxmlformats-officedocument.theme+xml"/>
  <Override PartName="/ppt/slideLayouts/slideLayout12.xml" ContentType="application/vnd.openxmlformats-officedocument.presentationml.slideLayout+xml"/>
  <Override PartName="/ppt/slides/slide24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26.xml" ContentType="application/vnd.openxmlformats-officedocument.presentationml.notesSlide+xml"/>
  <Override PartName="/ppt/slideLayouts/slideLayout8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s/slide33.xml" ContentType="application/vnd.openxmlformats-officedocument.presentationml.slide+xml"/>
  <Override PartName="/ppt/slides/slide1.xml" ContentType="application/vnd.openxmlformats-officedocument.presentationml.slide+xml"/>
  <Override PartName="/ppt/slideLayouts/slideLayout1.xml" ContentType="application/vnd.openxmlformats-officedocument.presentationml.slideLayout+xml"/>
  <Override PartName="/ppt/slides/slide16.xml" ContentType="application/vnd.openxmlformats-officedocument.presentationml.slide+xml"/>
  <Override PartName="/ppt/notesSlides/notesSlide18.xml" ContentType="application/vnd.openxmlformats-officedocument.presentationml.notesSlide+xml"/>
  <Default Extension="jpeg" ContentType="image/jpeg"/>
  <Override PartName="/ppt/viewProps.xml" ContentType="application/vnd.openxmlformats-officedocument.presentationml.viewProps+xml"/>
  <Override PartName="/ppt/notesSlides/notesSlide11.xml" ContentType="application/vnd.openxmlformats-officedocument.presentationml.notesSlide+xml"/>
  <Override PartName="/ppt/notesSlides/notesSlide3.xml" ContentType="application/vnd.openxmlformats-officedocument.presentationml.notesSlide+xml"/>
  <Override PartName="/ppt/slideLayouts/slideLayout18.xml" ContentType="application/vnd.openxmlformats-officedocument.presentationml.slideLayout+xml"/>
  <Override PartName="/ppt/slides/slide40.xml" ContentType="application/vnd.openxmlformats-officedocument.presentationml.slide+xml"/>
  <Override PartName="/ppt/theme/theme2.xml" ContentType="application/vnd.openxmlformats-officedocument.theme+xml"/>
  <Override PartName="/ppt/slideLayouts/slideLayout11.xml" ContentType="application/vnd.openxmlformats-officedocument.presentationml.slideLayout+xml"/>
  <Override PartName="/ppt/slides/slide39.xml" ContentType="application/vnd.openxmlformats-officedocument.presentationml.slide+xml"/>
  <Override PartName="/ppt/slides/slide23.xml" ContentType="application/vnd.openxmlformats-officedocument.presentationml.slide+xml"/>
  <Override PartName="/ppt/slides/slide7.xml" ContentType="application/vnd.openxmlformats-officedocument.presentationml.slide+xml"/>
  <Override PartName="/ppt/notesSlides/notesSlide25.xml" ContentType="application/vnd.openxmlformats-officedocument.presentationml.notesSlide+xml"/>
  <Override PartName="/ppt/slideLayouts/slideLayout7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s/slide32.xml" ContentType="application/vnd.openxmlformats-officedocument.presentationml.slide+xml"/>
  <Override PartName="/ppt/notesMasters/notesMaster1.xml" ContentType="application/vnd.openxmlformats-officedocument.presentationml.notesMaster+xml"/>
  <Override PartName="/ppt/slides/slide15.xml" ContentType="application/vnd.openxmlformats-officedocument.presentationml.slide+xml"/>
  <Default Extension="tiff" ContentType="image/tiff"/>
  <Override PartName="/ppt/notesSlides/notesSlide17.xml" ContentType="application/vnd.openxmlformats-officedocument.presentationml.notesSlide+xml"/>
  <Override PartName="/ppt/notesSlides/notesSlide2.xml" ContentType="application/vnd.openxmlformats-officedocument.presentationml.notesSlide+xml"/>
  <Override PartName="/ppt/slideLayouts/slideLayout17.xml" ContentType="application/vnd.openxmlformats-officedocument.presentationml.slideLayout+xml"/>
  <Override PartName="/ppt/slides/slide29.xml" ContentType="application/vnd.openxmlformats-officedocument.presentationml.slide+xml"/>
  <Override PartName="/ppt/theme/theme1.xml" ContentType="application/vnd.openxmlformats-officedocument.theme+xml"/>
  <Override PartName="/ppt/slides/slide22.xml" ContentType="application/vnd.openxmlformats-officedocument.presentationml.slide+xml"/>
  <Override PartName="/ppt/slides/slide38.xml" ContentType="application/vnd.openxmlformats-officedocument.presentationml.slide+xml"/>
  <Override PartName="/ppt/presentation.xml" ContentType="application/vnd.openxmlformats-officedocument.presentationml.presentation.main+xml"/>
  <Override PartName="/ppt/slides/slide6.xml" ContentType="application/vnd.openxmlformats-officedocument.presentationml.slide+xml"/>
  <Override PartName="/ppt/slideLayouts/slideLayout10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31.xml" ContentType="application/vnd.openxmlformats-officedocument.presentationml.slide+xml"/>
  <Default Extension="pdf" ContentType="application/pdf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showSpecialPlsOnTitleSld="0" strictFirstAndLastChars="0" saveSubsetFonts="1" autoCompressPictures="0">
  <p:sldMasterIdLst>
    <p:sldMasterId id="2147483648" r:id="rId1"/>
    <p:sldMasterId id="2147483662" r:id="rId2"/>
  </p:sldMasterIdLst>
  <p:notesMasterIdLst>
    <p:notesMasterId r:id="rId45"/>
  </p:notesMasterIdLst>
  <p:handoutMasterIdLst>
    <p:handoutMasterId r:id="rId46"/>
  </p:handoutMasterIdLst>
  <p:sldIdLst>
    <p:sldId id="933" r:id="rId3"/>
    <p:sldId id="1038" r:id="rId4"/>
    <p:sldId id="1064" r:id="rId5"/>
    <p:sldId id="1065" r:id="rId6"/>
    <p:sldId id="1066" r:id="rId7"/>
    <p:sldId id="1099" r:id="rId8"/>
    <p:sldId id="1100" r:id="rId9"/>
    <p:sldId id="1111" r:id="rId10"/>
    <p:sldId id="1112" r:id="rId11"/>
    <p:sldId id="1113" r:id="rId12"/>
    <p:sldId id="1114" r:id="rId13"/>
    <p:sldId id="1115" r:id="rId14"/>
    <p:sldId id="1116" r:id="rId15"/>
    <p:sldId id="1117" r:id="rId16"/>
    <p:sldId id="1118" r:id="rId17"/>
    <p:sldId id="1119" r:id="rId18"/>
    <p:sldId id="1120" r:id="rId19"/>
    <p:sldId id="1121" r:id="rId20"/>
    <p:sldId id="1122" r:id="rId21"/>
    <p:sldId id="1123" r:id="rId22"/>
    <p:sldId id="1124" r:id="rId23"/>
    <p:sldId id="1125" r:id="rId24"/>
    <p:sldId id="1106" r:id="rId25"/>
    <p:sldId id="1107" r:id="rId26"/>
    <p:sldId id="1108" r:id="rId27"/>
    <p:sldId id="1109" r:id="rId28"/>
    <p:sldId id="1126" r:id="rId29"/>
    <p:sldId id="1127" r:id="rId30"/>
    <p:sldId id="1128" r:id="rId31"/>
    <p:sldId id="1129" r:id="rId32"/>
    <p:sldId id="1130" r:id="rId33"/>
    <p:sldId id="1131" r:id="rId34"/>
    <p:sldId id="1132" r:id="rId35"/>
    <p:sldId id="1133" r:id="rId36"/>
    <p:sldId id="1134" r:id="rId37"/>
    <p:sldId id="1104" r:id="rId38"/>
    <p:sldId id="1105" r:id="rId39"/>
    <p:sldId id="1102" r:id="rId40"/>
    <p:sldId id="1103" r:id="rId41"/>
    <p:sldId id="1135" r:id="rId42"/>
    <p:sldId id="1137" r:id="rId43"/>
    <p:sldId id="1136" r:id="rId44"/>
  </p:sldIdLst>
  <p:sldSz cx="9144000" cy="6858000" type="letter"/>
  <p:notesSz cx="7023100" cy="93091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sz="25600" kern="1200">
        <a:solidFill>
          <a:schemeClr val="accent1"/>
        </a:solidFill>
        <a:latin typeface="Helvetica" pitchFamily="-65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sz="25600" kern="1200">
        <a:solidFill>
          <a:schemeClr val="accent1"/>
        </a:solidFill>
        <a:latin typeface="Helvetica" pitchFamily="-65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sz="25600" kern="1200">
        <a:solidFill>
          <a:schemeClr val="accent1"/>
        </a:solidFill>
        <a:latin typeface="Helvetica" pitchFamily="-65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sz="25600" kern="1200">
        <a:solidFill>
          <a:schemeClr val="accent1"/>
        </a:solidFill>
        <a:latin typeface="Helvetica" pitchFamily="-65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sz="25600" kern="1200">
        <a:solidFill>
          <a:schemeClr val="accent1"/>
        </a:solidFill>
        <a:latin typeface="Helvetica" pitchFamily="-65" charset="0"/>
        <a:ea typeface="+mn-ea"/>
        <a:cs typeface="+mn-cs"/>
      </a:defRPr>
    </a:lvl5pPr>
    <a:lvl6pPr marL="2286000" algn="l" defTabSz="457200" rtl="0" eaLnBrk="1" latinLnBrk="0" hangingPunct="1">
      <a:defRPr sz="25600" kern="1200">
        <a:solidFill>
          <a:schemeClr val="accent1"/>
        </a:solidFill>
        <a:latin typeface="Helvetica" pitchFamily="-65" charset="0"/>
        <a:ea typeface="+mn-ea"/>
        <a:cs typeface="+mn-cs"/>
      </a:defRPr>
    </a:lvl6pPr>
    <a:lvl7pPr marL="2743200" algn="l" defTabSz="457200" rtl="0" eaLnBrk="1" latinLnBrk="0" hangingPunct="1">
      <a:defRPr sz="25600" kern="1200">
        <a:solidFill>
          <a:schemeClr val="accent1"/>
        </a:solidFill>
        <a:latin typeface="Helvetica" pitchFamily="-65" charset="0"/>
        <a:ea typeface="+mn-ea"/>
        <a:cs typeface="+mn-cs"/>
      </a:defRPr>
    </a:lvl7pPr>
    <a:lvl8pPr marL="3200400" algn="l" defTabSz="457200" rtl="0" eaLnBrk="1" latinLnBrk="0" hangingPunct="1">
      <a:defRPr sz="25600" kern="1200">
        <a:solidFill>
          <a:schemeClr val="accent1"/>
        </a:solidFill>
        <a:latin typeface="Helvetica" pitchFamily="-65" charset="0"/>
        <a:ea typeface="+mn-ea"/>
        <a:cs typeface="+mn-cs"/>
      </a:defRPr>
    </a:lvl8pPr>
    <a:lvl9pPr marL="3657600" algn="l" defTabSz="457200" rtl="0" eaLnBrk="1" latinLnBrk="0" hangingPunct="1">
      <a:defRPr sz="25600" kern="1200">
        <a:solidFill>
          <a:schemeClr val="accent1"/>
        </a:solidFill>
        <a:latin typeface="Helvetica" pitchFamily="-65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prnPr/>
  <p:showPr showNarration="1" useTimings="0">
    <p:present/>
    <p:sldAll/>
    <p:penClr>
      <a:schemeClr val="tx1"/>
    </p:penClr>
    <p:extLst>
      <p:ext uri="{EC167BDD-8182-4AB7-AECC-EB403E3ABB37}">
        <p14:laserClr xmlns:mc="http://schemas.openxmlformats.org/markup-compatibility/2006" xmlns:mv="urn:schemas-microsoft-com:mac:vml"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xmlns="">
          <a:srgbClr val="FF0000"/>
        </p14:laserClr>
      </p:ext>
      <p:ext uri="{2FDB2607-1784-4EEB-B798-7EB5836EED8A}">
        <p14:showMediaCtrls xmlns:mc="http://schemas.openxmlformats.org/markup-compatibility/2006" xmlns:mv="urn:schemas-microsoft-com:mac:vml"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xmlns="" val="1"/>
      </p:ext>
    </p:extLst>
  </p:showPr>
  <p:clrMru>
    <a:srgbClr val="18BECA"/>
    <a:srgbClr val="072F3F"/>
    <a:srgbClr val="240489"/>
    <a:srgbClr val="E82434"/>
    <a:srgbClr val="108296"/>
    <a:srgbClr val="189ED1"/>
    <a:srgbClr val="F337EB"/>
    <a:srgbClr val="890424"/>
    <a:srgbClr val="042444"/>
    <a:srgbClr val="000000"/>
  </p:clrMru>
  <p:extLst>
    <p:ext uri="{E76CE94A-603C-4142-B9EB-6D1370010A27}">
      <p14:discardImageEditData xmlns:mc="http://schemas.openxmlformats.org/markup-compatibility/2006" xmlns:mv="urn:schemas-microsoft-com:mac:vml"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xmlns="" val="0"/>
    </p:ext>
    <p:ext uri="{D31A062A-798A-4329-ABDD-BBA856620510}">
      <p14:defaultImageDpi xmlns:mc="http://schemas.openxmlformats.org/markup-compatibility/2006" xmlns:mv="urn:schemas-microsoft-com:mac:vml"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xmlns="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17292A2E-F333-43FB-9621-5CBBE7FDCDCB}" styleName="Light Style 2 - Accent 4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</a:tcBdr>
      </a:tcStyle>
    </a:band1H>
    <a:band1V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</a:tcBdr>
      </a:tcStyle>
    </a:band1V>
    <a:band2V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4"/>
        </a:fillRef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793D81CF-94F2-401A-BA57-92F5A7B2D0C5}" styleName="Medium Style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dk1"/>
              </a:solidFill>
            </a:ln>
          </a:left>
          <a:right>
            <a:ln w="12700" cmpd="sng">
              <a:solidFill>
                <a:schemeClr val="dk1"/>
              </a:solidFill>
            </a:ln>
          </a:right>
          <a:top>
            <a:ln w="12700" cmpd="sng">
              <a:solidFill>
                <a:schemeClr val="dk1"/>
              </a:solidFill>
            </a:ln>
          </a:top>
          <a:bottom>
            <a:ln w="12700" cmpd="sng">
              <a:solidFill>
                <a:schemeClr val="dk1"/>
              </a:solidFill>
            </a:ln>
          </a:bottom>
          <a:insideH>
            <a:ln w="12700" cmpd="sng">
              <a:solidFill>
                <a:schemeClr val="dk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Row>
  </a:tblStyle>
  <a:tblStyle styleId="{F2DE63D5-997A-4646-A377-4702673A728D}" styleName="Light Style 2 - Accent 3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</a:tcStyle>
    </a:band1H>
    <a:band1V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</a:tcBdr>
      </a:tcStyle>
    </a:band1V>
    <a:band2V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3"/>
        </a:fillRef>
      </a:tcStyle>
    </a:firstRow>
  </a:tblStyle>
  <a:tblStyle styleId="{F5AB1C69-6EDB-4FF4-983F-18BD219EF322}" styleName="Medium Style 2 -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EB344D84-9AFB-497E-A393-DC336BA19D2E}" styleName="Medium Style 3 - Accent 3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8FD4443E-F989-4FC4-A0C8-D5A2AF1F390B}" styleName="Dark Style 1 - Accent 5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5"/>
          </a:solidFill>
        </a:fill>
      </a:tcStyle>
    </a:wholeTbl>
    <a:band1H>
      <a:tcStyle>
        <a:tcBdr/>
        <a:fill>
          <a:solidFill>
            <a:schemeClr val="accent5">
              <a:shade val="60000"/>
            </a:schemeClr>
          </a:solidFill>
        </a:fill>
      </a:tcStyle>
    </a:band1H>
    <a:band1V>
      <a:tcStyle>
        <a:tcBdr/>
        <a:fill>
          <a:solidFill>
            <a:schemeClr val="accent5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5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5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5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AF606853-7671-496A-8E4F-DF71F8EC918B}" styleName="Dark Style 1 - Accent 6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6"/>
          </a:solidFill>
        </a:fill>
      </a:tcStyle>
    </a:wholeTbl>
    <a:band1H>
      <a:tcStyle>
        <a:tcBdr/>
        <a:fill>
          <a:solidFill>
            <a:schemeClr val="accent6">
              <a:shade val="60000"/>
            </a:schemeClr>
          </a:solidFill>
        </a:fill>
      </a:tcStyle>
    </a:band1H>
    <a:band1V>
      <a:tcStyle>
        <a:tcBdr/>
        <a:fill>
          <a:solidFill>
            <a:schemeClr val="accent6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6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6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6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E8034E78-7F5D-4C2E-B375-FC64B27BC917}" styleName="Dark Style 1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dk1">
              <a:tint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dk1">
              <a:tint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dk1">
              <a:tint val="6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775DCB02-9BB8-47FD-8907-85C794F793BA}" styleName="Themed Style 1 - Accent 4">
    <a:tblBg>
      <a:fillRef idx="2">
        <a:schemeClr val="accent4"/>
      </a:fillRef>
      <a:effectRef idx="1">
        <a:schemeClr val="accent4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Ref idx="1">
              <a:schemeClr val="accent4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</a:tcBdr>
        <a:fill>
          <a:solidFill>
            <a:schemeClr val="accent4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4"/>
            </a:lnRef>
          </a:left>
          <a:right>
            <a:lnRef idx="2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2">
              <a:schemeClr val="accent4"/>
            </a:lnRef>
          </a:top>
          <a:bottom>
            <a:lnRef idx="2">
              <a:schemeClr val="accent4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4"/>
          </a:solidFill>
        </a:fill>
      </a:tcStyle>
    </a:firstRow>
  </a:tblStyle>
  <a:tblStyle styleId="{E269D01E-BC32-4049-B463-5C60D7B0CCD2}" styleName="Themed Style 2 - Accent 4">
    <a:tblBg>
      <a:fillRef idx="3">
        <a:schemeClr val="accent4"/>
      </a:fillRef>
      <a:effectRef idx="3">
        <a:schemeClr val="accent4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4">
                <a:tint val="50000"/>
              </a:schemeClr>
            </a:lnRef>
          </a:left>
          <a:right>
            <a:lnRef idx="1">
              <a:schemeClr val="accent4">
                <a:tint val="50000"/>
              </a:schemeClr>
            </a:lnRef>
          </a:right>
          <a:top>
            <a:lnRef idx="1">
              <a:schemeClr val="accent4">
                <a:tint val="50000"/>
              </a:schemeClr>
            </a:lnRef>
          </a:top>
          <a:bottom>
            <a:lnRef idx="1">
              <a:schemeClr val="accent4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35758FB7-9AC5-4552-8A53-C91805E547FA}" styleName="Themed Style 1 - Accent 5">
    <a:tblBg>
      <a:fillRef idx="2">
        <a:schemeClr val="accent5"/>
      </a:fillRef>
      <a:effectRef idx="1">
        <a:schemeClr val="accent5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Ref idx="1">
              <a:schemeClr val="accent5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</a:tcBdr>
        <a:fill>
          <a:solidFill>
            <a:schemeClr val="accent5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5"/>
            </a:lnRef>
          </a:left>
          <a:right>
            <a:lnRef idx="2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2">
              <a:schemeClr val="accent5"/>
            </a:lnRef>
          </a:top>
          <a:bottom>
            <a:lnRef idx="2">
              <a:schemeClr val="accent5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5"/>
          </a:solidFill>
        </a:fill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72833802-FEF1-4C79-8D5D-14CF1EAF98D9}" styleName="Light Style 2 - Accent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</a:tcStyle>
    </a:band1H>
    <a:band1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1V>
    <a:band2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2"/>
        </a:fillRef>
      </a:tcStyle>
    </a:firstRow>
  </a:tblStyle>
  <a:tblStyle styleId="{9DCAF9ED-07DC-4A11-8D7F-57B35C25682E}" styleName="Medium Style 1 - Accent 2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2">
              <a:tint val="20000"/>
            </a:schemeClr>
          </a:solidFill>
        </a:fill>
      </a:tcStyle>
    </a:band1H>
    <a:band1V>
      <a:tcStyle>
        <a:tcBdr/>
        <a:fill>
          <a:solidFill>
            <a:schemeClr val="accent2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6E25E649-3F16-4E02-A733-19D2CDBF48F0}" styleName="Medium Style 3 - Accent 1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A111915-BE36-4E01-A7E5-04B1672EAD32}" styleName="Light Style 2 - Accent 5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</a:tcBdr>
      </a:tcStyle>
    </a:band1H>
    <a:band1V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</a:tcBdr>
      </a:tcStyle>
    </a:band1V>
    <a:band2V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5"/>
        </a:fillRef>
      </a:tcStyle>
    </a:firstRow>
  </a:tblStyle>
  <a:tblStyle styleId="{7E9639D4-E3E2-4D34-9284-5A2195B3D0D7}" styleName="Light Style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  <a:top>
            <a:lnRef idx="1">
              <a:schemeClr val="tx1"/>
            </a:lnRef>
          </a:top>
          <a:bottom>
            <a:lnRef idx="1">
              <a:schemeClr val="tx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tx1"/>
            </a:lnRef>
          </a:top>
          <a:bottom>
            <a:lnRef idx="1">
              <a:schemeClr val="tx1"/>
            </a:lnRef>
          </a:bottom>
        </a:tcBdr>
      </a:tcStyle>
    </a:band1H>
    <a:band1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1V>
    <a:band2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tx1"/>
        </a:fillRef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normalViewPr horzBarState="maximized">
    <p:restoredLeft sz="9008" autoAdjust="0"/>
    <p:restoredTop sz="96031" autoAdjust="0"/>
  </p:normalViewPr>
  <p:slideViewPr>
    <p:cSldViewPr>
      <p:cViewPr varScale="1">
        <p:scale>
          <a:sx n="108" d="100"/>
          <a:sy n="108" d="100"/>
        </p:scale>
        <p:origin x="-416" y="-120"/>
      </p:cViewPr>
      <p:guideLst>
        <p:guide orient="horz" pos="2160"/>
        <p:guide pos="2878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>
      <p:cViewPr varScale="1">
        <p:scale>
          <a:sx n="58" d="100"/>
          <a:sy n="58" d="100"/>
        </p:scale>
        <p:origin x="-1782" y="-90"/>
      </p:cViewPr>
      <p:guideLst>
        <p:guide orient="horz" pos="2931"/>
        <p:guide pos="2212"/>
      </p:guideLst>
    </p:cSldViewPr>
  </p:notes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46" Type="http://schemas.openxmlformats.org/officeDocument/2006/relationships/handoutMaster" Target="handoutMasters/handoutMaster1.xml"/><Relationship Id="rId47" Type="http://schemas.openxmlformats.org/officeDocument/2006/relationships/printerSettings" Target="printerSettings/printerSettings1.bin"/><Relationship Id="rId48" Type="http://schemas.openxmlformats.org/officeDocument/2006/relationships/presProps" Target="presProps.xml"/><Relationship Id="rId49" Type="http://schemas.openxmlformats.org/officeDocument/2006/relationships/viewProps" Target="viewProps.xml"/><Relationship Id="rId20" Type="http://schemas.openxmlformats.org/officeDocument/2006/relationships/slide" Target="slides/slide18.xml"/><Relationship Id="rId21" Type="http://schemas.openxmlformats.org/officeDocument/2006/relationships/slide" Target="slides/slide19.xml"/><Relationship Id="rId22" Type="http://schemas.openxmlformats.org/officeDocument/2006/relationships/slide" Target="slides/slide20.xml"/><Relationship Id="rId23" Type="http://schemas.openxmlformats.org/officeDocument/2006/relationships/slide" Target="slides/slide21.xml"/><Relationship Id="rId24" Type="http://schemas.openxmlformats.org/officeDocument/2006/relationships/slide" Target="slides/slide22.xml"/><Relationship Id="rId25" Type="http://schemas.openxmlformats.org/officeDocument/2006/relationships/slide" Target="slides/slide23.xml"/><Relationship Id="rId26" Type="http://schemas.openxmlformats.org/officeDocument/2006/relationships/slide" Target="slides/slide24.xml"/><Relationship Id="rId27" Type="http://schemas.openxmlformats.org/officeDocument/2006/relationships/slide" Target="slides/slide25.xml"/><Relationship Id="rId28" Type="http://schemas.openxmlformats.org/officeDocument/2006/relationships/slide" Target="slides/slide26.xml"/><Relationship Id="rId29" Type="http://schemas.openxmlformats.org/officeDocument/2006/relationships/slide" Target="slides/slide27.xml"/><Relationship Id="rId50" Type="http://schemas.openxmlformats.org/officeDocument/2006/relationships/theme" Target="theme/theme1.xml"/><Relationship Id="rId51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2" Type="http://schemas.openxmlformats.org/officeDocument/2006/relationships/slideMaster" Target="slideMasters/slideMaster2.xml"/><Relationship Id="rId3" Type="http://schemas.openxmlformats.org/officeDocument/2006/relationships/slide" Target="slides/slide1.xml"/><Relationship Id="rId4" Type="http://schemas.openxmlformats.org/officeDocument/2006/relationships/slide" Target="slides/slide2.xml"/><Relationship Id="rId5" Type="http://schemas.openxmlformats.org/officeDocument/2006/relationships/slide" Target="slides/slide3.xml"/><Relationship Id="rId30" Type="http://schemas.openxmlformats.org/officeDocument/2006/relationships/slide" Target="slides/slide28.xml"/><Relationship Id="rId31" Type="http://schemas.openxmlformats.org/officeDocument/2006/relationships/slide" Target="slides/slide29.xml"/><Relationship Id="rId32" Type="http://schemas.openxmlformats.org/officeDocument/2006/relationships/slide" Target="slides/slide30.xml"/><Relationship Id="rId9" Type="http://schemas.openxmlformats.org/officeDocument/2006/relationships/slide" Target="slides/slide7.xml"/><Relationship Id="rId6" Type="http://schemas.openxmlformats.org/officeDocument/2006/relationships/slide" Target="slides/slide4.xml"/><Relationship Id="rId7" Type="http://schemas.openxmlformats.org/officeDocument/2006/relationships/slide" Target="slides/slide5.xml"/><Relationship Id="rId8" Type="http://schemas.openxmlformats.org/officeDocument/2006/relationships/slide" Target="slides/slide6.xml"/><Relationship Id="rId33" Type="http://schemas.openxmlformats.org/officeDocument/2006/relationships/slide" Target="slides/slide31.xml"/><Relationship Id="rId34" Type="http://schemas.openxmlformats.org/officeDocument/2006/relationships/slide" Target="slides/slide32.xml"/><Relationship Id="rId35" Type="http://schemas.openxmlformats.org/officeDocument/2006/relationships/slide" Target="slides/slide33.xml"/><Relationship Id="rId36" Type="http://schemas.openxmlformats.org/officeDocument/2006/relationships/slide" Target="slides/slide34.xml"/><Relationship Id="rId10" Type="http://schemas.openxmlformats.org/officeDocument/2006/relationships/slide" Target="slides/slide8.xml"/><Relationship Id="rId11" Type="http://schemas.openxmlformats.org/officeDocument/2006/relationships/slide" Target="slides/slide9.xml"/><Relationship Id="rId12" Type="http://schemas.openxmlformats.org/officeDocument/2006/relationships/slide" Target="slides/slide10.xml"/><Relationship Id="rId13" Type="http://schemas.openxmlformats.org/officeDocument/2006/relationships/slide" Target="slides/slide11.xml"/><Relationship Id="rId14" Type="http://schemas.openxmlformats.org/officeDocument/2006/relationships/slide" Target="slides/slide12.xml"/><Relationship Id="rId15" Type="http://schemas.openxmlformats.org/officeDocument/2006/relationships/slide" Target="slides/slide13.xml"/><Relationship Id="rId16" Type="http://schemas.openxmlformats.org/officeDocument/2006/relationships/slide" Target="slides/slide14.xml"/><Relationship Id="rId17" Type="http://schemas.openxmlformats.org/officeDocument/2006/relationships/slide" Target="slides/slide15.xml"/><Relationship Id="rId18" Type="http://schemas.openxmlformats.org/officeDocument/2006/relationships/slide" Target="slides/slide16.xml"/><Relationship Id="rId19" Type="http://schemas.openxmlformats.org/officeDocument/2006/relationships/slide" Target="slides/slide17.xml"/><Relationship Id="rId37" Type="http://schemas.openxmlformats.org/officeDocument/2006/relationships/slide" Target="slides/slide35.xml"/><Relationship Id="rId38" Type="http://schemas.openxmlformats.org/officeDocument/2006/relationships/slide" Target="slides/slide36.xml"/><Relationship Id="rId39" Type="http://schemas.openxmlformats.org/officeDocument/2006/relationships/slide" Target="slides/slide37.xml"/><Relationship Id="rId40" Type="http://schemas.openxmlformats.org/officeDocument/2006/relationships/slide" Target="slides/slide38.xml"/><Relationship Id="rId41" Type="http://schemas.openxmlformats.org/officeDocument/2006/relationships/slide" Target="slides/slide39.xml"/><Relationship Id="rId42" Type="http://schemas.openxmlformats.org/officeDocument/2006/relationships/slide" Target="slides/slide40.xml"/><Relationship Id="rId43" Type="http://schemas.openxmlformats.org/officeDocument/2006/relationships/slide" Target="slides/slide41.xml"/><Relationship Id="rId44" Type="http://schemas.openxmlformats.org/officeDocument/2006/relationships/slide" Target="slides/slide42.xml"/><Relationship Id="rId45" Type="http://schemas.openxmlformats.org/officeDocument/2006/relationships/notesMaster" Target="notesMasters/notes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mc="http://schemas.openxmlformats.org/markup-compatibility/2006" xmlns:mv="urn:schemas-microsoft-com:mac:vml"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xmlns="" val="3856002267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2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204913" y="596900"/>
            <a:ext cx="4637087" cy="3478213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</p:sp>
      <p:sp>
        <p:nvSpPr>
          <p:cNvPr id="2051" name="Rectangle 3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528638" y="4424363"/>
            <a:ext cx="6049962" cy="4186237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vert="horz" wrap="square" lIns="92282" tIns="45329" rIns="92282" bIns="45329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/>
              <a:t>We want this to be in font 11 and justify.</a:t>
            </a:r>
          </a:p>
        </p:txBody>
      </p:sp>
    </p:spTree>
    <p:extLst>
      <p:ext uri="{BB962C8B-B14F-4D97-AF65-F5344CB8AC3E}">
        <p14:creationId xmlns:mc="http://schemas.openxmlformats.org/markup-compatibility/2006" xmlns:mv="urn:schemas-microsoft-com:mac:vml"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xmlns="" val="1546501223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algn="just" rtl="0" eaLnBrk="0" fontAlgn="base" hangingPunct="0">
      <a:lnSpc>
        <a:spcPct val="90000"/>
      </a:lnSpc>
      <a:spcBef>
        <a:spcPct val="40000"/>
      </a:spcBef>
      <a:spcAft>
        <a:spcPct val="0"/>
      </a:spcAft>
      <a:defRPr sz="1100" kern="1200">
        <a:solidFill>
          <a:schemeClr val="tx1"/>
        </a:solidFill>
        <a:latin typeface="Arial" pitchFamily="-65" charset="0"/>
        <a:ea typeface="ＭＳ Ｐゴシック" charset="-128"/>
        <a:cs typeface="ＭＳ Ｐゴシック" charset="-128"/>
      </a:defRPr>
    </a:lvl1pPr>
    <a:lvl2pPr marL="37931725" indent="-37474525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" pitchFamily="-65" charset="0"/>
        <a:ea typeface="ＭＳ Ｐゴシック" pitchFamily="-65" charset="-128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" pitchFamily="-65" charset="0"/>
        <a:ea typeface="ＭＳ Ｐゴシック" pitchFamily="-65" charset="-128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" pitchFamily="-65" charset="0"/>
        <a:ea typeface="ＭＳ Ｐゴシック" pitchFamily="-65" charset="-128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" pitchFamily="-65" charset="0"/>
        <a:ea typeface="ＭＳ Ｐゴシック" pitchFamily="-65" charset="-128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_rels/notesSlide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.xml"/></Relationships>
</file>

<file path=ppt/notesSlides/_rels/notesSlide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.xml"/></Relationships>
</file>

<file path=ppt/notesSlides/_rels/notesSlide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.xml"/></Relationships>
</file>

<file path=ppt/notesSlides/_rels/notesSlide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.xml"/></Relationships>
</file>

<file path=ppt/notesSlides/_rels/notesSlide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.xml"/></Relationships>
</file>

<file path=ppt/notesSlides/_rels/notesSlide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0.xml"/></Relationships>
</file>

<file path=ppt/notesSlides/_rels/notesSlide8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1.xml"/></Relationships>
</file>

<file path=ppt/notesSlides/_rels/notesSlide9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2.xml"/></Relationships>
</file>

<file path=ppt/notesSlides/_rels/notesSlide10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3.xml"/></Relationships>
</file>

<file path=ppt/notesSlides/_rels/notesSlide1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4.xml"/></Relationships>
</file>

<file path=ppt/notesSlides/_rels/notesSlide1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5.xml"/></Relationships>
</file>

<file path=ppt/notesSlides/_rels/notesSlide1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6.xml"/></Relationships>
</file>

<file path=ppt/notesSlides/_rels/notesSlide1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7.xml"/></Relationships>
</file>

<file path=ppt/notesSlides/_rels/notesSlide1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8.xml"/></Relationships>
</file>

<file path=ppt/notesSlides/_rels/notesSlide1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9.xml"/></Relationships>
</file>

<file path=ppt/notesSlides/_rels/notesSlide1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0.xml"/></Relationships>
</file>

<file path=ppt/notesSlides/_rels/notesSlide18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1.xml"/></Relationships>
</file>

<file path=ppt/notesSlides/_rels/notesSlide19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2.xml"/></Relationships>
</file>

<file path=ppt/notesSlides/_rels/notesSlide20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7.xml"/></Relationships>
</file>

<file path=ppt/notesSlides/_rels/notesSlide2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8.xml"/></Relationships>
</file>

<file path=ppt/notesSlides/_rels/notesSlide2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9.xml"/></Relationships>
</file>

<file path=ppt/notesSlides/_rels/notesSlide2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0.xml"/></Relationships>
</file>

<file path=ppt/notesSlides/_rels/notesSlide2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1.xml"/></Relationships>
</file>

<file path=ppt/notesSlides/_rels/notesSlide2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2.xml"/></Relationships>
</file>

<file path=ppt/notesSlides/_rels/notesSlide2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3.xml"/></Relationships>
</file>

<file path=ppt/notesSlides/_rels/notesSlide2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4.xml"/></Relationships>
</file>

<file path=ppt/notesSlides/_rels/notesSlide28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5.xml"/></Relationships>
</file>

<file path=ppt/notesSlides/_rels/notesSlide29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2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7"/>
          <p:cNvSpPr>
            <a:spLocks noGrp="1" noChangeArrowheads="1"/>
          </p:cNvSpPr>
          <p:nvPr>
            <p:ph type="sldNum" sz="quarter" idx="5"/>
          </p:nvPr>
        </p:nvSpPr>
        <p:spPr>
          <a:xfrm>
            <a:off x="3978132" y="8842029"/>
            <a:ext cx="3043343" cy="465455"/>
          </a:xfrm>
          <a:prstGeom prst="rect">
            <a:avLst/>
          </a:prstGeom>
          <a:ln/>
        </p:spPr>
        <p:txBody>
          <a:bodyPr lIns="93324" tIns="46662" rIns="93324" bIns="46662"/>
          <a:lstStyle/>
          <a:p>
            <a:fld id="{F63BC111-0B23-9943-8B65-FF92A85066D5}" type="slidenum">
              <a:rPr lang="en-US"/>
              <a:pPr/>
              <a:t>2</a:t>
            </a:fld>
            <a:endParaRPr lang="en-US"/>
          </a:p>
        </p:txBody>
      </p:sp>
      <p:sp>
        <p:nvSpPr>
          <p:cNvPr id="449538" name="Rectangle 2"/>
          <p:cNvSpPr>
            <a:spLocks noGrp="1" noRot="1" noChangeAspect="1" noChangeArrowheads="1"/>
          </p:cNvSpPr>
          <p:nvPr>
            <p:ph type="sldImg"/>
          </p:nvPr>
        </p:nvSpPr>
        <p:spPr bwMode="auto">
          <a:xfrm>
            <a:off x="1184275" y="698500"/>
            <a:ext cx="4654550" cy="3490913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FAA26D3D-D897-4be2-8F04-BA451C77F1D7}">
              <ma14:placeholderFlag xmlns="" xmlns:a="http://schemas.openxmlformats.org/drawingml/2006/main" xmlns:r="http://schemas.openxmlformats.org/officeDocument/2006/relationships" xmlns:p="http://schemas.openxmlformats.org/presentationml/2006/main" xmlns:ma14="http://schemas.microsoft.com/office/mac/drawingml/2011/main" xmlns:mv="urn:schemas-microsoft-com:mac:vml" xmlns:mc="http://schemas.openxmlformats.org/markup-compatibility/2006" val="1"/>
            </a:ext>
          </a:extLst>
        </p:spPr>
      </p:sp>
      <p:sp>
        <p:nvSpPr>
          <p:cNvPr id="449539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936414" y="4421823"/>
            <a:ext cx="5150273" cy="4189095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FAA26D3D-D897-4be2-8F04-BA451C77F1D7}">
              <ma14:placeholderFlag xmlns="" xmlns:a="http://schemas.openxmlformats.org/drawingml/2006/main" xmlns:r="http://schemas.openxmlformats.org/officeDocument/2006/relationships" xmlns:p="http://schemas.openxmlformats.org/presentationml/2006/main" xmlns:ma14="http://schemas.microsoft.com/office/mac/drawingml/2011/main" xmlns:mv="urn:schemas-microsoft-com:mac:vml" xmlns:mc="http://schemas.openxmlformats.org/markup-compatibility/2006" val="1"/>
            </a:ext>
          </a:extLst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xfrm>
            <a:off x="1626" y="8842029"/>
            <a:ext cx="3043343" cy="465455"/>
          </a:xfrm>
          <a:prstGeom prst="rect">
            <a:avLst/>
          </a:prstGeom>
          <a:ln/>
        </p:spPr>
        <p:txBody>
          <a:bodyPr lIns="93324" tIns="46662" rIns="93324" bIns="46662"/>
          <a:lstStyle/>
          <a:p>
            <a:fld id="{B9FE7621-429B-4D48-A408-33BE47F1AD94}" type="slidenum">
              <a:rPr lang="he-IL"/>
              <a:pPr/>
              <a:t>3</a:t>
            </a:fld>
            <a:endParaRPr lang="he-IL"/>
          </a:p>
        </p:txBody>
      </p:sp>
      <p:sp>
        <p:nvSpPr>
          <p:cNvPr id="26624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6624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xfrm>
            <a:off x="1626" y="8842029"/>
            <a:ext cx="3043343" cy="465455"/>
          </a:xfrm>
          <a:prstGeom prst="rect">
            <a:avLst/>
          </a:prstGeom>
          <a:ln/>
        </p:spPr>
        <p:txBody>
          <a:bodyPr lIns="93324" tIns="46662" rIns="93324" bIns="46662"/>
          <a:lstStyle/>
          <a:p>
            <a:fld id="{FA1E6722-1D71-DC4E-ABE3-3E95B06A7C66}" type="slidenum">
              <a:rPr lang="he-IL"/>
              <a:pPr/>
              <a:t>4</a:t>
            </a:fld>
            <a:endParaRPr lang="he-IL"/>
          </a:p>
        </p:txBody>
      </p:sp>
      <p:sp>
        <p:nvSpPr>
          <p:cNvPr id="20070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0070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xfrm>
            <a:off x="1626" y="8842029"/>
            <a:ext cx="3043343" cy="465455"/>
          </a:xfrm>
          <a:prstGeom prst="rect">
            <a:avLst/>
          </a:prstGeom>
          <a:ln/>
        </p:spPr>
        <p:txBody>
          <a:bodyPr lIns="93324" tIns="46662" rIns="93324" bIns="46662"/>
          <a:lstStyle/>
          <a:p>
            <a:fld id="{B3202F54-BA04-9348-8E8B-9D1FCF41E3C8}" type="slidenum">
              <a:rPr lang="he-IL"/>
              <a:pPr/>
              <a:t>5</a:t>
            </a:fld>
            <a:endParaRPr lang="he-IL"/>
          </a:p>
        </p:txBody>
      </p:sp>
      <p:sp>
        <p:nvSpPr>
          <p:cNvPr id="32563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2563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xfrm>
            <a:off x="1626" y="8842029"/>
            <a:ext cx="3043343" cy="465455"/>
          </a:xfrm>
          <a:prstGeom prst="rect">
            <a:avLst/>
          </a:prstGeom>
          <a:ln/>
        </p:spPr>
        <p:txBody>
          <a:bodyPr lIns="93324" tIns="46662" rIns="93324" bIns="46662"/>
          <a:lstStyle/>
          <a:p>
            <a:fld id="{1F7F733F-93AB-3F44-A6A8-5B6FAC5E873A}" type="slidenum">
              <a:rPr lang="he-IL"/>
              <a:pPr/>
              <a:t>8</a:t>
            </a:fld>
            <a:endParaRPr lang="he-IL"/>
          </a:p>
        </p:txBody>
      </p:sp>
      <p:sp>
        <p:nvSpPr>
          <p:cNvPr id="30413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0413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xfrm>
            <a:off x="1626" y="8842029"/>
            <a:ext cx="3043343" cy="465455"/>
          </a:xfrm>
          <a:prstGeom prst="rect">
            <a:avLst/>
          </a:prstGeom>
          <a:ln/>
        </p:spPr>
        <p:txBody>
          <a:bodyPr lIns="93324" tIns="46662" rIns="93324" bIns="46662"/>
          <a:lstStyle/>
          <a:p>
            <a:fld id="{ACDC3251-0E0E-5345-A687-92CCD7BCD615}" type="slidenum">
              <a:rPr lang="he-IL"/>
              <a:pPr/>
              <a:t>9</a:t>
            </a:fld>
            <a:endParaRPr lang="he-IL"/>
          </a:p>
        </p:txBody>
      </p:sp>
      <p:sp>
        <p:nvSpPr>
          <p:cNvPr id="31027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1027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xfrm>
            <a:off x="1626" y="8842029"/>
            <a:ext cx="3043343" cy="465455"/>
          </a:xfrm>
          <a:prstGeom prst="rect">
            <a:avLst/>
          </a:prstGeom>
          <a:ln/>
        </p:spPr>
        <p:txBody>
          <a:bodyPr lIns="93324" tIns="46662" rIns="93324" bIns="46662"/>
          <a:lstStyle/>
          <a:p>
            <a:fld id="{13AB4C44-1473-EE4E-81BA-941E05F1B9BD}" type="slidenum">
              <a:rPr lang="he-IL"/>
              <a:pPr/>
              <a:t>10</a:t>
            </a:fld>
            <a:endParaRPr lang="he-IL"/>
          </a:p>
        </p:txBody>
      </p:sp>
      <p:sp>
        <p:nvSpPr>
          <p:cNvPr id="31437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1437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xfrm>
            <a:off x="1626" y="8842029"/>
            <a:ext cx="3043343" cy="465455"/>
          </a:xfrm>
          <a:prstGeom prst="rect">
            <a:avLst/>
          </a:prstGeom>
          <a:ln/>
        </p:spPr>
        <p:txBody>
          <a:bodyPr lIns="93324" tIns="46662" rIns="93324" bIns="46662"/>
          <a:lstStyle/>
          <a:p>
            <a:fld id="{E2D9516A-C8A7-BA49-9552-67B6C5947337}" type="slidenum">
              <a:rPr lang="he-IL"/>
              <a:pPr/>
              <a:t>11</a:t>
            </a:fld>
            <a:endParaRPr lang="he-IL"/>
          </a:p>
        </p:txBody>
      </p:sp>
      <p:sp>
        <p:nvSpPr>
          <p:cNvPr id="25497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5497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xfrm>
            <a:off x="1626" y="8842029"/>
            <a:ext cx="3043343" cy="465455"/>
          </a:xfrm>
          <a:prstGeom prst="rect">
            <a:avLst/>
          </a:prstGeom>
          <a:ln/>
        </p:spPr>
        <p:txBody>
          <a:bodyPr lIns="93324" tIns="46662" rIns="93324" bIns="46662"/>
          <a:lstStyle/>
          <a:p>
            <a:fld id="{7C2C9BFF-762B-AF48-AF4F-E897E781E1F7}" type="slidenum">
              <a:rPr lang="he-IL"/>
              <a:pPr/>
              <a:t>12</a:t>
            </a:fld>
            <a:endParaRPr lang="he-IL"/>
          </a:p>
        </p:txBody>
      </p:sp>
      <p:sp>
        <p:nvSpPr>
          <p:cNvPr id="26317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6317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xfrm>
            <a:off x="1626" y="8842029"/>
            <a:ext cx="3043343" cy="465455"/>
          </a:xfrm>
          <a:prstGeom prst="rect">
            <a:avLst/>
          </a:prstGeom>
          <a:ln/>
        </p:spPr>
        <p:txBody>
          <a:bodyPr lIns="93324" tIns="46662" rIns="93324" bIns="46662"/>
          <a:lstStyle/>
          <a:p>
            <a:fld id="{2F8DC6E1-7E59-3347-80D3-17D6D3130CE6}" type="slidenum">
              <a:rPr lang="he-IL"/>
              <a:pPr/>
              <a:t>13</a:t>
            </a:fld>
            <a:endParaRPr lang="he-IL"/>
          </a:p>
        </p:txBody>
      </p:sp>
      <p:sp>
        <p:nvSpPr>
          <p:cNvPr id="26112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6112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xfrm>
            <a:off x="1626" y="8842029"/>
            <a:ext cx="3043343" cy="465455"/>
          </a:xfrm>
          <a:prstGeom prst="rect">
            <a:avLst/>
          </a:prstGeom>
          <a:ln/>
        </p:spPr>
        <p:txBody>
          <a:bodyPr lIns="93324" tIns="46662" rIns="93324" bIns="46662"/>
          <a:lstStyle/>
          <a:p>
            <a:fld id="{4A4955E9-B76B-AF44-BB15-DE32798C824E}" type="slidenum">
              <a:rPr lang="he-IL"/>
              <a:pPr/>
              <a:t>14</a:t>
            </a:fld>
            <a:endParaRPr lang="he-IL"/>
          </a:p>
        </p:txBody>
      </p:sp>
      <p:sp>
        <p:nvSpPr>
          <p:cNvPr id="26726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6726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xfrm>
            <a:off x="1626" y="8842029"/>
            <a:ext cx="3043343" cy="465455"/>
          </a:xfrm>
          <a:prstGeom prst="rect">
            <a:avLst/>
          </a:prstGeom>
          <a:ln/>
        </p:spPr>
        <p:txBody>
          <a:bodyPr lIns="93324" tIns="46662" rIns="93324" bIns="46662"/>
          <a:lstStyle/>
          <a:p>
            <a:fld id="{ED91D183-7397-6649-A276-67BB8A3F0290}" type="slidenum">
              <a:rPr lang="he-IL"/>
              <a:pPr/>
              <a:t>15</a:t>
            </a:fld>
            <a:endParaRPr lang="he-IL"/>
          </a:p>
        </p:txBody>
      </p:sp>
      <p:sp>
        <p:nvSpPr>
          <p:cNvPr id="27136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7136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xfrm>
            <a:off x="1626" y="8842029"/>
            <a:ext cx="3043343" cy="465455"/>
          </a:xfrm>
          <a:prstGeom prst="rect">
            <a:avLst/>
          </a:prstGeom>
          <a:ln/>
        </p:spPr>
        <p:txBody>
          <a:bodyPr lIns="93324" tIns="46662" rIns="93324" bIns="46662"/>
          <a:lstStyle/>
          <a:p>
            <a:fld id="{AFFBAFF9-BBC0-0643-88AA-1264D8E80475}" type="slidenum">
              <a:rPr lang="he-IL"/>
              <a:pPr/>
              <a:t>16</a:t>
            </a:fld>
            <a:endParaRPr lang="he-IL"/>
          </a:p>
        </p:txBody>
      </p:sp>
      <p:sp>
        <p:nvSpPr>
          <p:cNvPr id="27545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7545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xfrm>
            <a:off x="1626" y="8842029"/>
            <a:ext cx="3043343" cy="465455"/>
          </a:xfrm>
          <a:prstGeom prst="rect">
            <a:avLst/>
          </a:prstGeom>
          <a:ln/>
        </p:spPr>
        <p:txBody>
          <a:bodyPr lIns="93324" tIns="46662" rIns="93324" bIns="46662"/>
          <a:lstStyle/>
          <a:p>
            <a:fld id="{4FDD3358-B668-F34E-BC98-6DDD1C4028FF}" type="slidenum">
              <a:rPr lang="he-IL"/>
              <a:pPr/>
              <a:t>17</a:t>
            </a:fld>
            <a:endParaRPr lang="he-IL"/>
          </a:p>
        </p:txBody>
      </p:sp>
      <p:sp>
        <p:nvSpPr>
          <p:cNvPr id="29184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9184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xfrm>
            <a:off x="1626" y="8842029"/>
            <a:ext cx="3043343" cy="465455"/>
          </a:xfrm>
          <a:prstGeom prst="rect">
            <a:avLst/>
          </a:prstGeom>
          <a:ln/>
        </p:spPr>
        <p:txBody>
          <a:bodyPr lIns="93324" tIns="46662" rIns="93324" bIns="46662"/>
          <a:lstStyle/>
          <a:p>
            <a:fld id="{BDA1F184-2B58-6B42-9A35-82E705FB80C0}" type="slidenum">
              <a:rPr lang="he-IL"/>
              <a:pPr/>
              <a:t>18</a:t>
            </a:fld>
            <a:endParaRPr lang="he-IL"/>
          </a:p>
        </p:txBody>
      </p:sp>
      <p:sp>
        <p:nvSpPr>
          <p:cNvPr id="28774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8774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xfrm>
            <a:off x="1626" y="8842029"/>
            <a:ext cx="3043343" cy="465455"/>
          </a:xfrm>
          <a:prstGeom prst="rect">
            <a:avLst/>
          </a:prstGeom>
          <a:ln/>
        </p:spPr>
        <p:txBody>
          <a:bodyPr lIns="93324" tIns="46662" rIns="93324" bIns="46662"/>
          <a:lstStyle/>
          <a:p>
            <a:fld id="{12E34B91-974E-E141-BFAB-E6F43777B490}" type="slidenum">
              <a:rPr lang="he-IL"/>
              <a:pPr/>
              <a:t>19</a:t>
            </a:fld>
            <a:endParaRPr lang="he-IL"/>
          </a:p>
        </p:txBody>
      </p:sp>
      <p:sp>
        <p:nvSpPr>
          <p:cNvPr id="28979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8979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xfrm>
            <a:off x="1626" y="8842029"/>
            <a:ext cx="3043343" cy="465455"/>
          </a:xfrm>
          <a:prstGeom prst="rect">
            <a:avLst/>
          </a:prstGeom>
          <a:ln/>
        </p:spPr>
        <p:txBody>
          <a:bodyPr lIns="93324" tIns="46662" rIns="93324" bIns="46662"/>
          <a:lstStyle/>
          <a:p>
            <a:fld id="{BB197675-5174-5942-9726-2508CC7C806E}" type="slidenum">
              <a:rPr lang="he-IL"/>
              <a:pPr/>
              <a:t>20</a:t>
            </a:fld>
            <a:endParaRPr lang="he-IL"/>
          </a:p>
        </p:txBody>
      </p:sp>
      <p:sp>
        <p:nvSpPr>
          <p:cNvPr id="29593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9593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xfrm>
            <a:off x="1626" y="8842029"/>
            <a:ext cx="3043343" cy="465455"/>
          </a:xfrm>
          <a:prstGeom prst="rect">
            <a:avLst/>
          </a:prstGeom>
          <a:ln/>
        </p:spPr>
        <p:txBody>
          <a:bodyPr lIns="93324" tIns="46662" rIns="93324" bIns="46662"/>
          <a:lstStyle/>
          <a:p>
            <a:fld id="{A1387F4F-9960-1B4E-8AC0-D80C2644C87D}" type="slidenum">
              <a:rPr lang="he-IL"/>
              <a:pPr/>
              <a:t>21</a:t>
            </a:fld>
            <a:endParaRPr lang="he-IL"/>
          </a:p>
        </p:txBody>
      </p:sp>
      <p:sp>
        <p:nvSpPr>
          <p:cNvPr id="29798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9798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xfrm>
            <a:off x="1626" y="8842029"/>
            <a:ext cx="3043343" cy="465455"/>
          </a:xfrm>
          <a:prstGeom prst="rect">
            <a:avLst/>
          </a:prstGeom>
          <a:ln/>
        </p:spPr>
        <p:txBody>
          <a:bodyPr lIns="93324" tIns="46662" rIns="93324" bIns="46662"/>
          <a:lstStyle/>
          <a:p>
            <a:fld id="{DB5BA669-AACD-824E-94F4-5D9B9013BFB0}" type="slidenum">
              <a:rPr lang="he-IL"/>
              <a:pPr/>
              <a:t>22</a:t>
            </a:fld>
            <a:endParaRPr lang="he-IL"/>
          </a:p>
        </p:txBody>
      </p:sp>
      <p:sp>
        <p:nvSpPr>
          <p:cNvPr id="34918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4918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xfrm>
            <a:off x="1626" y="8842029"/>
            <a:ext cx="3043343" cy="465455"/>
          </a:xfrm>
          <a:prstGeom prst="rect">
            <a:avLst/>
          </a:prstGeom>
          <a:ln/>
        </p:spPr>
        <p:txBody>
          <a:bodyPr lIns="93324" tIns="46662" rIns="93324" bIns="46662"/>
          <a:lstStyle/>
          <a:p>
            <a:fld id="{7A33E7DF-B6EE-984F-AB20-DDF59CAFFEA9}" type="slidenum">
              <a:rPr lang="he-IL"/>
              <a:pPr/>
              <a:t>27</a:t>
            </a:fld>
            <a:endParaRPr lang="he-IL"/>
          </a:p>
        </p:txBody>
      </p:sp>
      <p:sp>
        <p:nvSpPr>
          <p:cNvPr id="31232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1232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xfrm>
            <a:off x="1626" y="8842029"/>
            <a:ext cx="3043343" cy="465455"/>
          </a:xfrm>
          <a:prstGeom prst="rect">
            <a:avLst/>
          </a:prstGeom>
          <a:ln/>
        </p:spPr>
        <p:txBody>
          <a:bodyPr lIns="93324" tIns="46662" rIns="93324" bIns="46662"/>
          <a:lstStyle/>
          <a:p>
            <a:fld id="{F7D967D2-6F3E-9142-A7D6-7E331E079EA9}" type="slidenum">
              <a:rPr lang="he-IL"/>
              <a:pPr/>
              <a:t>28</a:t>
            </a:fld>
            <a:endParaRPr lang="he-IL"/>
          </a:p>
        </p:txBody>
      </p:sp>
      <p:sp>
        <p:nvSpPr>
          <p:cNvPr id="31846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1846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xfrm>
            <a:off x="1626" y="8842029"/>
            <a:ext cx="3043343" cy="465455"/>
          </a:xfrm>
          <a:prstGeom prst="rect">
            <a:avLst/>
          </a:prstGeom>
          <a:ln/>
        </p:spPr>
        <p:txBody>
          <a:bodyPr lIns="93324" tIns="46662" rIns="93324" bIns="46662"/>
          <a:lstStyle/>
          <a:p>
            <a:fld id="{B4E34687-6AB1-6A4A-95F1-DBD596AF9256}" type="slidenum">
              <a:rPr lang="he-IL"/>
              <a:pPr/>
              <a:t>29</a:t>
            </a:fld>
            <a:endParaRPr lang="he-IL"/>
          </a:p>
        </p:txBody>
      </p:sp>
      <p:sp>
        <p:nvSpPr>
          <p:cNvPr id="34099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4099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xfrm>
            <a:off x="1626" y="8842029"/>
            <a:ext cx="3043343" cy="465455"/>
          </a:xfrm>
          <a:prstGeom prst="rect">
            <a:avLst/>
          </a:prstGeom>
          <a:ln/>
        </p:spPr>
        <p:txBody>
          <a:bodyPr lIns="93324" tIns="46662" rIns="93324" bIns="46662"/>
          <a:lstStyle/>
          <a:p>
            <a:fld id="{81425321-C5B0-7C4B-AAE8-6C6544C17554}" type="slidenum">
              <a:rPr lang="he-IL"/>
              <a:pPr/>
              <a:t>30</a:t>
            </a:fld>
            <a:endParaRPr lang="he-IL"/>
          </a:p>
        </p:txBody>
      </p:sp>
      <p:sp>
        <p:nvSpPr>
          <p:cNvPr id="32665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2665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xfrm>
            <a:off x="1626" y="8842029"/>
            <a:ext cx="3043343" cy="465455"/>
          </a:xfrm>
          <a:prstGeom prst="rect">
            <a:avLst/>
          </a:prstGeom>
          <a:ln/>
        </p:spPr>
        <p:txBody>
          <a:bodyPr lIns="93324" tIns="46662" rIns="93324" bIns="46662"/>
          <a:lstStyle/>
          <a:p>
            <a:fld id="{A0362171-2346-474F-8AB7-0B959EDB39B0}" type="slidenum">
              <a:rPr lang="he-IL"/>
              <a:pPr/>
              <a:t>31</a:t>
            </a:fld>
            <a:endParaRPr lang="he-IL"/>
          </a:p>
        </p:txBody>
      </p:sp>
      <p:sp>
        <p:nvSpPr>
          <p:cNvPr id="33075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3075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xfrm>
            <a:off x="1626" y="8842029"/>
            <a:ext cx="3043343" cy="465455"/>
          </a:xfrm>
          <a:prstGeom prst="rect">
            <a:avLst/>
          </a:prstGeom>
          <a:ln/>
        </p:spPr>
        <p:txBody>
          <a:bodyPr lIns="93324" tIns="46662" rIns="93324" bIns="46662"/>
          <a:lstStyle/>
          <a:p>
            <a:fld id="{BAF8A364-1B3F-1348-B9EA-E414DACC72D2}" type="slidenum">
              <a:rPr lang="he-IL"/>
              <a:pPr/>
              <a:t>32</a:t>
            </a:fld>
            <a:endParaRPr lang="he-IL"/>
          </a:p>
        </p:txBody>
      </p:sp>
      <p:sp>
        <p:nvSpPr>
          <p:cNvPr id="34509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4509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xfrm>
            <a:off x="1626" y="8842029"/>
            <a:ext cx="3043343" cy="465455"/>
          </a:xfrm>
          <a:prstGeom prst="rect">
            <a:avLst/>
          </a:prstGeom>
          <a:ln/>
        </p:spPr>
        <p:txBody>
          <a:bodyPr lIns="93324" tIns="46662" rIns="93324" bIns="46662"/>
          <a:lstStyle/>
          <a:p>
            <a:fld id="{128B616B-43E4-5D40-A509-1412C9360625}" type="slidenum">
              <a:rPr lang="he-IL"/>
              <a:pPr/>
              <a:t>33</a:t>
            </a:fld>
            <a:endParaRPr lang="he-IL"/>
          </a:p>
        </p:txBody>
      </p:sp>
      <p:sp>
        <p:nvSpPr>
          <p:cNvPr id="34304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4304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xfrm>
            <a:off x="1626" y="8842029"/>
            <a:ext cx="3043343" cy="465455"/>
          </a:xfrm>
          <a:prstGeom prst="rect">
            <a:avLst/>
          </a:prstGeom>
          <a:ln/>
        </p:spPr>
        <p:txBody>
          <a:bodyPr lIns="93324" tIns="46662" rIns="93324" bIns="46662"/>
          <a:lstStyle/>
          <a:p>
            <a:fld id="{D71F3094-F1D0-FE42-BF79-4124873E5ACB}" type="slidenum">
              <a:rPr lang="he-IL"/>
              <a:pPr/>
              <a:t>34</a:t>
            </a:fld>
            <a:endParaRPr lang="he-IL"/>
          </a:p>
        </p:txBody>
      </p:sp>
      <p:sp>
        <p:nvSpPr>
          <p:cNvPr id="34713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4713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xfrm>
            <a:off x="1626" y="8842029"/>
            <a:ext cx="3043343" cy="465455"/>
          </a:xfrm>
          <a:prstGeom prst="rect">
            <a:avLst/>
          </a:prstGeom>
          <a:ln/>
        </p:spPr>
        <p:txBody>
          <a:bodyPr lIns="93324" tIns="46662" rIns="93324" bIns="46662"/>
          <a:lstStyle/>
          <a:p>
            <a:fld id="{82319DBF-00BF-D143-90D2-FF6CD2D9802B}" type="slidenum">
              <a:rPr lang="he-IL"/>
              <a:pPr/>
              <a:t>35</a:t>
            </a:fld>
            <a:endParaRPr lang="he-IL"/>
          </a:p>
        </p:txBody>
      </p:sp>
      <p:sp>
        <p:nvSpPr>
          <p:cNvPr id="35123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5123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xfrm>
            <a:off x="1626" y="8842029"/>
            <a:ext cx="3043343" cy="465455"/>
          </a:xfrm>
          <a:prstGeom prst="rect">
            <a:avLst/>
          </a:prstGeom>
          <a:ln/>
        </p:spPr>
        <p:txBody>
          <a:bodyPr lIns="93324" tIns="46662" rIns="93324" bIns="46662"/>
          <a:lstStyle/>
          <a:p>
            <a:fld id="{FE062377-67C7-0D49-B2BB-339177739A04}" type="slidenum">
              <a:rPr lang="he-IL"/>
              <a:pPr/>
              <a:t>42</a:t>
            </a:fld>
            <a:endParaRPr lang="he-IL"/>
          </a:p>
        </p:txBody>
      </p:sp>
      <p:sp>
        <p:nvSpPr>
          <p:cNvPr id="32768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2768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3.png"/><Relationship Id="rId3" Type="http://schemas.openxmlformats.org/officeDocument/2006/relationships/image" Target="../media/image2.png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showMasterSp="0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64344" y="990601"/>
            <a:ext cx="4038600" cy="5305864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55344" y="990601"/>
            <a:ext cx="4038600" cy="5305864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8" name="Title Placeholder 2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762000"/>
          </a:xfrm>
          <a:prstGeom prst="rect">
            <a:avLst/>
          </a:prstGeom>
        </p:spPr>
        <p:txBody>
          <a:bodyPr vert="horz" anchor="t">
            <a:noAutofit/>
          </a:bodyPr>
          <a:lstStyle/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cxnSp>
        <p:nvCxnSpPr>
          <p:cNvPr id="9" name="Straight Connector 8"/>
          <p:cNvCxnSpPr/>
          <p:nvPr userDrawn="1"/>
        </p:nvCxnSpPr>
        <p:spPr>
          <a:xfrm>
            <a:off x="457200" y="989012"/>
            <a:ext cx="8229600" cy="1588"/>
          </a:xfrm>
          <a:prstGeom prst="line">
            <a:avLst/>
          </a:prstGeom>
          <a:ln>
            <a:solidFill>
              <a:schemeClr val="tx2"/>
            </a:solidFill>
          </a:ln>
          <a:effectLst>
            <a:glow rad="101600">
              <a:schemeClr val="tx2">
                <a:alpha val="75000"/>
              </a:schemeClr>
            </a:glow>
          </a:effectLst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1" name="Rectangle 11"/>
          <p:cNvSpPr>
            <a:spLocks noChangeArrowheads="1"/>
          </p:cNvSpPr>
          <p:nvPr userDrawn="1"/>
        </p:nvSpPr>
        <p:spPr bwMode="auto">
          <a:xfrm>
            <a:off x="8570640" y="6591260"/>
            <a:ext cx="577081" cy="26674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wrap="none" lIns="63500" tIns="25400" rIns="63500" bIns="25400">
            <a:prstTxWarp prst="textNoShape">
              <a:avLst/>
            </a:prstTxWarp>
            <a:spAutoFit/>
          </a:bodyPr>
          <a:lstStyle/>
          <a:p>
            <a:pPr algn="r">
              <a:defRPr/>
            </a:pPr>
            <a:fld id="{0382F9D6-1C8F-9447-89CA-9F506CE985D4}" type="slidenum">
              <a:rPr lang="en-US" sz="1400" b="0" smtClean="0">
                <a:solidFill>
                  <a:schemeClr val="tx1"/>
                </a:solidFill>
                <a:latin typeface="18 VAG Rounded Thin   55390"/>
              </a:rPr>
              <a:pPr algn="r">
                <a:defRPr/>
              </a:pPr>
              <a:t>‹#›</a:t>
            </a:fld>
            <a:r>
              <a:rPr lang="en-US" sz="1400" b="0" dirty="0" smtClean="0">
                <a:solidFill>
                  <a:schemeClr val="tx1"/>
                </a:solidFill>
                <a:latin typeface="18 VAG Rounded Thin   55390"/>
              </a:rPr>
              <a:t>/42</a:t>
            </a:r>
            <a:endParaRPr lang="en-US" sz="1400" b="0" dirty="0">
              <a:solidFill>
                <a:schemeClr val="tx1"/>
              </a:solidFill>
              <a:latin typeface="18 VAG Rounded Thin   55390"/>
            </a:endParaRPr>
          </a:p>
        </p:txBody>
      </p:sp>
      <p:sp>
        <p:nvSpPr>
          <p:cNvPr id="14" name="Rectangle 13"/>
          <p:cNvSpPr>
            <a:spLocks noChangeArrowheads="1"/>
          </p:cNvSpPr>
          <p:nvPr userDrawn="1"/>
        </p:nvSpPr>
        <p:spPr bwMode="auto">
          <a:xfrm>
            <a:off x="1524000" y="6453505"/>
            <a:ext cx="6096000" cy="328295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wrap="square" lIns="63500" tIns="25400" rIns="63500" bIns="25400">
            <a:prstTxWarp prst="textNoShape">
              <a:avLst/>
            </a:prstTxWarp>
            <a:spAutoFit/>
          </a:bodyPr>
          <a:lstStyle/>
          <a:p>
            <a:pPr algn="ctr">
              <a:defRPr/>
            </a:pPr>
            <a:r>
              <a:rPr lang="en-US" sz="1800" b="1" baseline="0" dirty="0" smtClean="0">
                <a:solidFill>
                  <a:srgbClr val="FFFFFF"/>
                </a:solidFill>
                <a:latin typeface="18 VAG Rounded Black   09390"/>
              </a:rPr>
              <a:t>Demystifying Computing with Magic, continued</a:t>
            </a:r>
            <a:endParaRPr lang="en-US" sz="1800" b="0" i="0" dirty="0">
              <a:solidFill>
                <a:srgbClr val="FFFFFF"/>
              </a:solidFill>
              <a:latin typeface="18 VAG Rounded Thin   55390"/>
            </a:endParaRPr>
          </a:p>
        </p:txBody>
      </p:sp>
      <p:pic>
        <p:nvPicPr>
          <p:cNvPr id="12" name="Picture 11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6135624"/>
            <a:ext cx="609600" cy="722376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309563" y="681038"/>
            <a:ext cx="46037" cy="365125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US" dirty="0"/>
          </a:p>
        </p:txBody>
      </p:sp>
      <p:sp>
        <p:nvSpPr>
          <p:cNvPr id="6" name="Rectangle 5"/>
          <p:cNvSpPr/>
          <p:nvPr/>
        </p:nvSpPr>
        <p:spPr>
          <a:xfrm>
            <a:off x="268288" y="681038"/>
            <a:ext cx="28575" cy="365125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US" dirty="0"/>
          </a:p>
        </p:txBody>
      </p:sp>
      <p:sp>
        <p:nvSpPr>
          <p:cNvPr id="7" name="Rectangle 6"/>
          <p:cNvSpPr/>
          <p:nvPr/>
        </p:nvSpPr>
        <p:spPr>
          <a:xfrm>
            <a:off x="249238" y="681038"/>
            <a:ext cx="9525" cy="365125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US"/>
          </a:p>
        </p:txBody>
      </p:sp>
      <p:sp>
        <p:nvSpPr>
          <p:cNvPr id="10" name="Rectangle 9"/>
          <p:cNvSpPr/>
          <p:nvPr/>
        </p:nvSpPr>
        <p:spPr>
          <a:xfrm>
            <a:off x="222250" y="681038"/>
            <a:ext cx="7938" cy="365125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US" dirty="0"/>
          </a:p>
        </p:txBody>
      </p:sp>
      <p:sp>
        <p:nvSpPr>
          <p:cNvPr id="8" name="Title 7"/>
          <p:cNvSpPr>
            <a:spLocks noGrp="1"/>
          </p:cNvSpPr>
          <p:nvPr>
            <p:ph type="ctrTitle"/>
          </p:nvPr>
        </p:nvSpPr>
        <p:spPr>
          <a:xfrm>
            <a:off x="914400" y="4343400"/>
            <a:ext cx="7772400" cy="1975104"/>
          </a:xfrm>
        </p:spPr>
        <p:txBody>
          <a:bodyPr/>
          <a:lstStyle>
            <a:lvl1pPr marR="9144" algn="l">
              <a:defRPr sz="4000" b="1" cap="all" spc="0" baseline="0">
                <a:effectLst>
                  <a:reflection blurRad="12700" stA="34000" endA="740" endPos="53000" dir="5400000" sy="-100000" algn="bl" rotWithShape="0"/>
                </a:effectLst>
              </a:defRPr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914400" y="2834640"/>
            <a:ext cx="7772400" cy="1508760"/>
          </a:xfrm>
        </p:spPr>
        <p:txBody>
          <a:bodyPr lIns="100584" anchor="b"/>
          <a:lstStyle>
            <a:lvl1pPr marL="0" indent="0" algn="l">
              <a:spcBef>
                <a:spcPts val="0"/>
              </a:spcBef>
              <a:buNone/>
              <a:defRPr sz="2000"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15" name="Date Placeholder 27"/>
          <p:cNvSpPr>
            <a:spLocks noGrp="1"/>
          </p:cNvSpPr>
          <p:nvPr>
            <p:ph type="dt" sz="half" idx="10"/>
          </p:nvPr>
        </p:nvSpPr>
        <p:spPr>
          <a:xfrm>
            <a:off x="6477000" y="6416675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Helvetica" pitchFamily="-65" charset="0"/>
              </a:defRPr>
            </a:lvl1pPr>
          </a:lstStyle>
          <a:p>
            <a:pPr>
              <a:defRPr/>
            </a:pPr>
            <a:endParaRPr/>
          </a:p>
        </p:txBody>
      </p:sp>
      <p:sp>
        <p:nvSpPr>
          <p:cNvPr id="16" name="Footer Placeholder 16"/>
          <p:cNvSpPr>
            <a:spLocks noGrp="1"/>
          </p:cNvSpPr>
          <p:nvPr>
            <p:ph type="ftr" sz="quarter" idx="11"/>
          </p:nvPr>
        </p:nvSpPr>
        <p:spPr>
          <a:xfrm>
            <a:off x="914400" y="6416675"/>
            <a:ext cx="5562600" cy="3651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mtClean="0">
                <a:latin typeface="Helvetica" charset="0"/>
              </a:defRPr>
            </a:lvl1pPr>
          </a:lstStyle>
          <a:p>
            <a:pPr>
              <a:defRPr/>
            </a:pPr>
            <a:r>
              <a:rPr lang="en-US" smtClean="0"/>
              <a:t>CS Self-Paced Center : Orientation</a:t>
            </a:r>
            <a:endParaRPr lang="en-US"/>
          </a:p>
        </p:txBody>
      </p:sp>
      <p:sp>
        <p:nvSpPr>
          <p:cNvPr id="17" name="Slide Number Placeholder 28"/>
          <p:cNvSpPr>
            <a:spLocks noGrp="1"/>
          </p:cNvSpPr>
          <p:nvPr>
            <p:ph type="sldNum" sz="quarter" idx="12"/>
          </p:nvPr>
        </p:nvSpPr>
        <p:spPr>
          <a:xfrm>
            <a:off x="8610600" y="6416675"/>
            <a:ext cx="4572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Helvetica" pitchFamily="-65" charset="0"/>
              </a:defRPr>
            </a:lvl1pPr>
          </a:lstStyle>
          <a:p>
            <a:pPr>
              <a:defRPr/>
            </a:pPr>
            <a:fld id="{8E3342FC-85AC-0141-B4E7-B626C5929470}" type="slidenum">
              <a:rPr/>
              <a:pPr>
                <a:defRPr/>
              </a:pPr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3"/>
          <p:cNvSpPr>
            <a:spLocks/>
          </p:cNvSpPr>
          <p:nvPr/>
        </p:nvSpPr>
        <p:spPr bwMode="auto">
          <a:xfrm>
            <a:off x="4829175" y="1073150"/>
            <a:ext cx="4321175" cy="57912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3648"/>
              </a:cxn>
              <a:cxn ang="0">
                <a:pos x="720" y="2016"/>
              </a:cxn>
              <a:cxn ang="0">
                <a:pos x="2736" y="0"/>
              </a:cxn>
              <a:cxn ang="0">
                <a:pos x="2736" y="96"/>
              </a:cxn>
              <a:cxn ang="0">
                <a:pos x="744" y="2038"/>
              </a:cxn>
              <a:cxn ang="0">
                <a:pos x="48" y="3648"/>
              </a:cxn>
              <a:cxn ang="0">
                <a:pos x="0" y="3648"/>
              </a:cxn>
            </a:cxnLst>
            <a:rect l="0" t="0" r="0" b="0"/>
            <a:pathLst>
              <a:path w="2736" h="3648">
                <a:moveTo>
                  <a:pt x="0" y="3648"/>
                </a:moveTo>
                <a:lnTo>
                  <a:pt x="720" y="2016"/>
                </a:lnTo>
                <a:lnTo>
                  <a:pt x="2736" y="672"/>
                </a:lnTo>
                <a:lnTo>
                  <a:pt x="2736" y="720"/>
                </a:lnTo>
                <a:lnTo>
                  <a:pt x="744" y="2038"/>
                </a:lnTo>
                <a:lnTo>
                  <a:pt x="48" y="3648"/>
                </a:lnTo>
                <a:lnTo>
                  <a:pt x="48" y="3648"/>
                </a:lnTo>
                <a:close/>
              </a:path>
            </a:pathLst>
          </a:custGeom>
          <a:noFill/>
          <a:ln w="3175" cap="flat" cmpd="sng" algn="ctr">
            <a:solidFill>
              <a:schemeClr val="accent2">
                <a:alpha val="5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5" name="Freeform 4"/>
          <p:cNvSpPr>
            <a:spLocks/>
          </p:cNvSpPr>
          <p:nvPr/>
        </p:nvSpPr>
        <p:spPr bwMode="auto">
          <a:xfrm>
            <a:off x="374650" y="0"/>
            <a:ext cx="5513388" cy="6615113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4080"/>
              </a:cxn>
              <a:cxn ang="0">
                <a:pos x="0" y="4128"/>
              </a:cxn>
              <a:cxn ang="0">
                <a:pos x="3504" y="2640"/>
              </a:cxn>
              <a:cxn ang="0">
                <a:pos x="2880" y="0"/>
              </a:cxn>
              <a:cxn ang="0">
                <a:pos x="2832" y="0"/>
              </a:cxn>
              <a:cxn ang="0">
                <a:pos x="3465" y="2619"/>
              </a:cxn>
              <a:cxn ang="0">
                <a:pos x="0" y="4080"/>
              </a:cxn>
            </a:cxnLst>
            <a:rect l="0" t="0" r="0" b="0"/>
            <a:pathLst>
              <a:path w="3504" h="4128">
                <a:moveTo>
                  <a:pt x="0" y="4080"/>
                </a:moveTo>
                <a:lnTo>
                  <a:pt x="0" y="4128"/>
                </a:lnTo>
                <a:lnTo>
                  <a:pt x="3504" y="2640"/>
                </a:lnTo>
                <a:lnTo>
                  <a:pt x="2880" y="0"/>
                </a:lnTo>
                <a:lnTo>
                  <a:pt x="2832" y="0"/>
                </a:lnTo>
                <a:lnTo>
                  <a:pt x="3465" y="2619"/>
                </a:lnTo>
                <a:lnTo>
                  <a:pt x="0" y="4080"/>
                </a:lnTo>
                <a:close/>
              </a:path>
            </a:pathLst>
          </a:custGeom>
          <a:noFill/>
          <a:ln w="3175" cap="flat" cmpd="sng" algn="ctr">
            <a:solidFill>
              <a:schemeClr val="accent2">
                <a:alpha val="5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6" name="Freeform 5"/>
          <p:cNvSpPr>
            <a:spLocks/>
          </p:cNvSpPr>
          <p:nvPr/>
        </p:nvSpPr>
        <p:spPr bwMode="auto">
          <a:xfrm rot="5236414">
            <a:off x="4461669" y="1483519"/>
            <a:ext cx="4114800" cy="1189038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3552" y="1344"/>
              </a:cxn>
              <a:cxn ang="0">
                <a:pos x="0" y="48"/>
              </a:cxn>
              <a:cxn ang="0">
                <a:pos x="0" y="0"/>
              </a:cxn>
            </a:cxnLst>
            <a:rect l="0" t="0" r="0" b="0"/>
            <a:pathLst>
              <a:path w="3552" h="1344">
                <a:moveTo>
                  <a:pt x="0" y="0"/>
                </a:moveTo>
                <a:lnTo>
                  <a:pt x="3552" y="1344"/>
                </a:lnTo>
                <a:lnTo>
                  <a:pt x="0" y="48"/>
                </a:lnTo>
                <a:lnTo>
                  <a:pt x="0" y="0"/>
                </a:lnTo>
                <a:close/>
              </a:path>
            </a:pathLst>
          </a:custGeom>
          <a:solidFill>
            <a:schemeClr val="bg2">
              <a:tint val="95000"/>
              <a:satMod val="18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7" name="Freeform 6"/>
          <p:cNvSpPr>
            <a:spLocks/>
          </p:cNvSpPr>
          <p:nvPr/>
        </p:nvSpPr>
        <p:spPr bwMode="auto">
          <a:xfrm>
            <a:off x="5943600" y="0"/>
            <a:ext cx="2743200" cy="42672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1104" y="0"/>
              </a:cxn>
              <a:cxn ang="0">
                <a:pos x="1728" y="0"/>
              </a:cxn>
              <a:cxn ang="0">
                <a:pos x="0" y="2688"/>
              </a:cxn>
              <a:cxn ang="0">
                <a:pos x="1104" y="0"/>
              </a:cxn>
            </a:cxnLst>
            <a:rect l="0" t="0" r="0" b="0"/>
            <a:pathLst>
              <a:path w="1728" h="2688">
                <a:moveTo>
                  <a:pt x="1104" y="0"/>
                </a:moveTo>
                <a:lnTo>
                  <a:pt x="1728" y="0"/>
                </a:lnTo>
                <a:lnTo>
                  <a:pt x="0" y="2688"/>
                </a:lnTo>
                <a:lnTo>
                  <a:pt x="1104" y="0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8" name="Freeform 7"/>
          <p:cNvSpPr>
            <a:spLocks/>
          </p:cNvSpPr>
          <p:nvPr/>
        </p:nvSpPr>
        <p:spPr bwMode="auto">
          <a:xfrm>
            <a:off x="5943600" y="4267200"/>
            <a:ext cx="3200400" cy="11430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2016" y="240"/>
              </a:cxn>
              <a:cxn ang="0">
                <a:pos x="2016" y="720"/>
              </a:cxn>
              <a:cxn ang="0">
                <a:pos x="0" y="0"/>
              </a:cxn>
            </a:cxnLst>
            <a:rect l="0" t="0" r="0" b="0"/>
            <a:pathLst>
              <a:path w="2016" h="720">
                <a:moveTo>
                  <a:pt x="0" y="0"/>
                </a:moveTo>
                <a:lnTo>
                  <a:pt x="2016" y="240"/>
                </a:lnTo>
                <a:lnTo>
                  <a:pt x="2016" y="720"/>
                </a:lnTo>
                <a:lnTo>
                  <a:pt x="0" y="0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9" name="Freeform 8"/>
          <p:cNvSpPr>
            <a:spLocks/>
          </p:cNvSpPr>
          <p:nvPr/>
        </p:nvSpPr>
        <p:spPr bwMode="auto">
          <a:xfrm>
            <a:off x="5943600" y="0"/>
            <a:ext cx="1371600" cy="42672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864" y="0"/>
              </a:cxn>
              <a:cxn ang="0">
                <a:pos x="0" y="2688"/>
              </a:cxn>
              <a:cxn ang="0">
                <a:pos x="768" y="0"/>
              </a:cxn>
              <a:cxn ang="0">
                <a:pos x="864" y="0"/>
              </a:cxn>
            </a:cxnLst>
            <a:rect l="0" t="0" r="0" b="0"/>
            <a:pathLst>
              <a:path w="864" h="2688">
                <a:moveTo>
                  <a:pt x="864" y="0"/>
                </a:moveTo>
                <a:lnTo>
                  <a:pt x="0" y="2688"/>
                </a:lnTo>
                <a:lnTo>
                  <a:pt x="768" y="0"/>
                </a:lnTo>
                <a:lnTo>
                  <a:pt x="864" y="0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10" name="Freeform 9"/>
          <p:cNvSpPr>
            <a:spLocks/>
          </p:cNvSpPr>
          <p:nvPr/>
        </p:nvSpPr>
        <p:spPr bwMode="auto">
          <a:xfrm>
            <a:off x="5948363" y="4246563"/>
            <a:ext cx="2090737" cy="2611437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1071" y="1645"/>
              </a:cxn>
              <a:cxn ang="0">
                <a:pos x="1317" y="1645"/>
              </a:cxn>
              <a:cxn ang="0">
                <a:pos x="0" y="0"/>
              </a:cxn>
              <a:cxn ang="0">
                <a:pos x="1071" y="1645"/>
              </a:cxn>
            </a:cxnLst>
            <a:rect l="0" t="0" r="0" b="0"/>
            <a:pathLst>
              <a:path w="1317" h="1645">
                <a:moveTo>
                  <a:pt x="1071" y="1645"/>
                </a:moveTo>
                <a:lnTo>
                  <a:pt x="1317" y="1645"/>
                </a:lnTo>
                <a:lnTo>
                  <a:pt x="0" y="0"/>
                </a:lnTo>
                <a:lnTo>
                  <a:pt x="1071" y="1645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11" name="Freeform 10"/>
          <p:cNvSpPr>
            <a:spLocks/>
          </p:cNvSpPr>
          <p:nvPr/>
        </p:nvSpPr>
        <p:spPr bwMode="auto">
          <a:xfrm>
            <a:off x="5943600" y="4267200"/>
            <a:ext cx="1600200" cy="25908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1008" y="1632"/>
              </a:cxn>
              <a:cxn ang="0">
                <a:pos x="0" y="0"/>
              </a:cxn>
              <a:cxn ang="0">
                <a:pos x="960" y="1632"/>
              </a:cxn>
              <a:cxn ang="0">
                <a:pos x="1008" y="1632"/>
              </a:cxn>
            </a:cxnLst>
            <a:rect l="0" t="0" r="0" b="0"/>
            <a:pathLst>
              <a:path w="1008" h="1632">
                <a:moveTo>
                  <a:pt x="1008" y="1632"/>
                </a:moveTo>
                <a:lnTo>
                  <a:pt x="0" y="0"/>
                </a:lnTo>
                <a:lnTo>
                  <a:pt x="960" y="1632"/>
                </a:lnTo>
                <a:lnTo>
                  <a:pt x="1008" y="1632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12" name="Freeform 11"/>
          <p:cNvSpPr>
            <a:spLocks/>
          </p:cNvSpPr>
          <p:nvPr/>
        </p:nvSpPr>
        <p:spPr bwMode="auto">
          <a:xfrm>
            <a:off x="5943600" y="1371600"/>
            <a:ext cx="3200400" cy="28956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2016" y="0"/>
              </a:cxn>
              <a:cxn ang="0">
                <a:pos x="2016" y="144"/>
              </a:cxn>
              <a:cxn ang="0">
                <a:pos x="0" y="1824"/>
              </a:cxn>
              <a:cxn ang="0">
                <a:pos x="2016" y="0"/>
              </a:cxn>
            </a:cxnLst>
            <a:rect l="0" t="0" r="0" b="0"/>
            <a:pathLst>
              <a:path w="2016" h="1824">
                <a:moveTo>
                  <a:pt x="2016" y="0"/>
                </a:moveTo>
                <a:lnTo>
                  <a:pt x="2016" y="144"/>
                </a:lnTo>
                <a:lnTo>
                  <a:pt x="0" y="1824"/>
                </a:lnTo>
                <a:lnTo>
                  <a:pt x="2016" y="0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13" name="Freeform 12"/>
          <p:cNvSpPr>
            <a:spLocks/>
          </p:cNvSpPr>
          <p:nvPr/>
        </p:nvSpPr>
        <p:spPr bwMode="auto">
          <a:xfrm>
            <a:off x="5943600" y="1752600"/>
            <a:ext cx="3200400" cy="25146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2016" y="0"/>
              </a:cxn>
              <a:cxn ang="0">
                <a:pos x="0" y="1584"/>
              </a:cxn>
              <a:cxn ang="0">
                <a:pos x="2016" y="48"/>
              </a:cxn>
              <a:cxn ang="0">
                <a:pos x="2016" y="0"/>
              </a:cxn>
            </a:cxnLst>
            <a:rect l="0" t="0" r="0" b="0"/>
            <a:pathLst>
              <a:path w="2016" h="1584">
                <a:moveTo>
                  <a:pt x="2016" y="0"/>
                </a:moveTo>
                <a:lnTo>
                  <a:pt x="0" y="1584"/>
                </a:lnTo>
                <a:lnTo>
                  <a:pt x="2016" y="48"/>
                </a:lnTo>
                <a:lnTo>
                  <a:pt x="2016" y="0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14" name="Freeform 13"/>
          <p:cNvSpPr>
            <a:spLocks/>
          </p:cNvSpPr>
          <p:nvPr/>
        </p:nvSpPr>
        <p:spPr bwMode="auto">
          <a:xfrm>
            <a:off x="990600" y="4267200"/>
            <a:ext cx="4953000" cy="25908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1632"/>
              </a:cxn>
              <a:cxn ang="0">
                <a:pos x="3120" y="0"/>
              </a:cxn>
              <a:cxn ang="0">
                <a:pos x="1056" y="1632"/>
              </a:cxn>
              <a:cxn ang="0">
                <a:pos x="0" y="1632"/>
              </a:cxn>
            </a:cxnLst>
            <a:rect l="0" t="0" r="0" b="0"/>
            <a:pathLst>
              <a:path w="3120" h="1632">
                <a:moveTo>
                  <a:pt x="0" y="1632"/>
                </a:moveTo>
                <a:lnTo>
                  <a:pt x="3120" y="0"/>
                </a:lnTo>
                <a:lnTo>
                  <a:pt x="1056" y="1632"/>
                </a:lnTo>
                <a:lnTo>
                  <a:pt x="0" y="1632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15" name="Freeform 14"/>
          <p:cNvSpPr>
            <a:spLocks/>
          </p:cNvSpPr>
          <p:nvPr/>
        </p:nvSpPr>
        <p:spPr bwMode="auto">
          <a:xfrm>
            <a:off x="533400" y="4267200"/>
            <a:ext cx="5334000" cy="25908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1632"/>
              </a:cxn>
              <a:cxn ang="0">
                <a:pos x="3360" y="0"/>
              </a:cxn>
              <a:cxn ang="0">
                <a:pos x="144" y="1632"/>
              </a:cxn>
              <a:cxn ang="0">
                <a:pos x="0" y="1632"/>
              </a:cxn>
            </a:cxnLst>
            <a:rect l="0" t="0" r="0" b="0"/>
            <a:pathLst>
              <a:path w="3360" h="1632">
                <a:moveTo>
                  <a:pt x="0" y="1632"/>
                </a:moveTo>
                <a:lnTo>
                  <a:pt x="3360" y="0"/>
                </a:lnTo>
                <a:lnTo>
                  <a:pt x="144" y="1632"/>
                </a:lnTo>
                <a:lnTo>
                  <a:pt x="0" y="1632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16" name="Freeform 15"/>
          <p:cNvSpPr>
            <a:spLocks/>
          </p:cNvSpPr>
          <p:nvPr/>
        </p:nvSpPr>
        <p:spPr bwMode="auto">
          <a:xfrm>
            <a:off x="366713" y="2438400"/>
            <a:ext cx="5638800" cy="18288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3552" y="1152"/>
              </a:cxn>
              <a:cxn ang="0">
                <a:pos x="0" y="384"/>
              </a:cxn>
              <a:cxn ang="0">
                <a:pos x="0" y="0"/>
              </a:cxn>
            </a:cxnLst>
            <a:rect l="0" t="0" r="0" b="0"/>
            <a:pathLst>
              <a:path w="3552" h="1152">
                <a:moveTo>
                  <a:pt x="0" y="0"/>
                </a:moveTo>
                <a:lnTo>
                  <a:pt x="3504" y="1152"/>
                </a:lnTo>
                <a:lnTo>
                  <a:pt x="0" y="384"/>
                </a:lnTo>
                <a:lnTo>
                  <a:pt x="0" y="0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17" name="Freeform 16"/>
          <p:cNvSpPr>
            <a:spLocks/>
          </p:cNvSpPr>
          <p:nvPr/>
        </p:nvSpPr>
        <p:spPr bwMode="auto">
          <a:xfrm>
            <a:off x="366713" y="2133600"/>
            <a:ext cx="5638800" cy="21336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3552" y="1344"/>
              </a:cxn>
              <a:cxn ang="0">
                <a:pos x="0" y="48"/>
              </a:cxn>
              <a:cxn ang="0">
                <a:pos x="0" y="0"/>
              </a:cxn>
            </a:cxnLst>
            <a:rect l="0" t="0" r="0" b="0"/>
            <a:pathLst>
              <a:path w="3552" h="1344">
                <a:moveTo>
                  <a:pt x="0" y="0"/>
                </a:moveTo>
                <a:lnTo>
                  <a:pt x="3552" y="1344"/>
                </a:lnTo>
                <a:lnTo>
                  <a:pt x="0" y="48"/>
                </a:lnTo>
                <a:lnTo>
                  <a:pt x="0" y="0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18" name="Freeform 17"/>
          <p:cNvSpPr>
            <a:spLocks/>
          </p:cNvSpPr>
          <p:nvPr/>
        </p:nvSpPr>
        <p:spPr bwMode="auto">
          <a:xfrm>
            <a:off x="4572000" y="4267200"/>
            <a:ext cx="1371600" cy="25908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1632"/>
              </a:cxn>
              <a:cxn ang="0">
                <a:pos x="96" y="1632"/>
              </a:cxn>
              <a:cxn ang="0">
                <a:pos x="864" y="0"/>
              </a:cxn>
              <a:cxn ang="0">
                <a:pos x="0" y="1632"/>
              </a:cxn>
            </a:cxnLst>
            <a:rect l="0" t="0" r="0" b="0"/>
            <a:pathLst>
              <a:path w="864" h="1632">
                <a:moveTo>
                  <a:pt x="0" y="1632"/>
                </a:moveTo>
                <a:lnTo>
                  <a:pt x="96" y="1632"/>
                </a:lnTo>
                <a:lnTo>
                  <a:pt x="864" y="0"/>
                </a:lnTo>
                <a:lnTo>
                  <a:pt x="0" y="1632"/>
                </a:lnTo>
                <a:close/>
              </a:path>
            </a:pathLst>
          </a:custGeom>
          <a:solidFill>
            <a:schemeClr val="bg2">
              <a:tint val="95000"/>
              <a:satMod val="18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19" name="Rectangle 18"/>
          <p:cNvSpPr/>
          <p:nvPr/>
        </p:nvSpPr>
        <p:spPr>
          <a:xfrm>
            <a:off x="363538" y="401638"/>
            <a:ext cx="8504237" cy="887412"/>
          </a:xfrm>
          <a:prstGeom prst="rect">
            <a:avLst/>
          </a:prstGeom>
          <a:solidFill>
            <a:schemeClr val="bg2">
              <a:tint val="95000"/>
              <a:satMod val="180000"/>
              <a:alpha val="4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US"/>
          </a:p>
        </p:txBody>
      </p:sp>
      <p:sp>
        <p:nvSpPr>
          <p:cNvPr id="20" name="Rectangle 19"/>
          <p:cNvSpPr/>
          <p:nvPr/>
        </p:nvSpPr>
        <p:spPr>
          <a:xfrm flipH="1">
            <a:off x="371475" y="681038"/>
            <a:ext cx="26988" cy="365125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US" dirty="0"/>
          </a:p>
        </p:txBody>
      </p:sp>
      <p:sp>
        <p:nvSpPr>
          <p:cNvPr id="21" name="Rectangle 20"/>
          <p:cNvSpPr/>
          <p:nvPr/>
        </p:nvSpPr>
        <p:spPr>
          <a:xfrm flipH="1">
            <a:off x="411163" y="681038"/>
            <a:ext cx="26987" cy="365125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US" dirty="0"/>
          </a:p>
        </p:txBody>
      </p:sp>
      <p:sp>
        <p:nvSpPr>
          <p:cNvPr id="22" name="Rectangle 21"/>
          <p:cNvSpPr/>
          <p:nvPr/>
        </p:nvSpPr>
        <p:spPr>
          <a:xfrm flipH="1">
            <a:off x="447675" y="681038"/>
            <a:ext cx="9525" cy="365125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US"/>
          </a:p>
        </p:txBody>
      </p:sp>
      <p:sp>
        <p:nvSpPr>
          <p:cNvPr id="23" name="Rectangle 22"/>
          <p:cNvSpPr/>
          <p:nvPr/>
        </p:nvSpPr>
        <p:spPr>
          <a:xfrm flipH="1">
            <a:off x="476250" y="681038"/>
            <a:ext cx="9525" cy="365125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US" dirty="0"/>
          </a:p>
        </p:txBody>
      </p:sp>
      <p:sp>
        <p:nvSpPr>
          <p:cNvPr id="24" name="Rectangle 23"/>
          <p:cNvSpPr/>
          <p:nvPr/>
        </p:nvSpPr>
        <p:spPr>
          <a:xfrm>
            <a:off x="500063" y="681038"/>
            <a:ext cx="36512" cy="365125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06902" y="1351672"/>
            <a:ext cx="5718048" cy="977486"/>
          </a:xfrm>
        </p:spPr>
        <p:txBody>
          <a:bodyPr lIns="82296" bIns="0"/>
          <a:lstStyle>
            <a:lvl1pPr marL="54864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06902" y="512064"/>
            <a:ext cx="8156448" cy="777240"/>
          </a:xfrm>
        </p:spPr>
        <p:txBody>
          <a:bodyPr tIns="64008"/>
          <a:lstStyle>
            <a:lvl1pPr algn="l">
              <a:buNone/>
              <a:defRPr sz="3800" b="0" cap="none" spc="-150" baseline="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25" name="Date Placeholder 3"/>
          <p:cNvSpPr>
            <a:spLocks noGrp="1"/>
          </p:cNvSpPr>
          <p:nvPr>
            <p:ph type="dt" sz="half" idx="10"/>
          </p:nvPr>
        </p:nvSpPr>
        <p:spPr>
          <a:xfrm>
            <a:off x="6477000" y="6416675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Helvetica" pitchFamily="-65" charset="0"/>
              </a:defRPr>
            </a:lvl1pPr>
          </a:lstStyle>
          <a:p>
            <a:pPr>
              <a:defRPr/>
            </a:pPr>
            <a:endParaRPr/>
          </a:p>
        </p:txBody>
      </p:sp>
      <p:sp>
        <p:nvSpPr>
          <p:cNvPr id="26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914400" y="6416675"/>
            <a:ext cx="5562600" cy="3651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mtClean="0">
                <a:latin typeface="Helvetica" charset="0"/>
              </a:defRPr>
            </a:lvl1pPr>
          </a:lstStyle>
          <a:p>
            <a:pPr>
              <a:defRPr/>
            </a:pPr>
            <a:r>
              <a:rPr lang="en-US" smtClean="0"/>
              <a:t>CS Self-Paced Center : Orientation</a:t>
            </a:r>
            <a:endParaRPr lang="en-US"/>
          </a:p>
        </p:txBody>
      </p:sp>
      <p:sp>
        <p:nvSpPr>
          <p:cNvPr id="27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610600" y="6416675"/>
            <a:ext cx="4572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Helvetica" pitchFamily="-65" charset="0"/>
              </a:defRPr>
            </a:lvl1pPr>
          </a:lstStyle>
          <a:p>
            <a:pPr>
              <a:defRPr/>
            </a:pPr>
            <a:fld id="{F08356AB-6050-C54D-8146-0D0927CCFB8F}" type="slidenum">
              <a:rPr/>
              <a:pPr>
                <a:defRPr/>
              </a:pPr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showMasterSp="0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401638"/>
            <a:ext cx="8867775" cy="887412"/>
          </a:xfrm>
          <a:prstGeom prst="rect">
            <a:avLst/>
          </a:prstGeom>
          <a:solidFill>
            <a:schemeClr val="bg2">
              <a:tint val="95000"/>
              <a:satMod val="180000"/>
              <a:alpha val="4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87313" y="681038"/>
            <a:ext cx="46037" cy="365125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47625" y="681038"/>
            <a:ext cx="26988" cy="365125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US" dirty="0"/>
          </a:p>
        </p:txBody>
      </p:sp>
      <p:sp>
        <p:nvSpPr>
          <p:cNvPr id="10" name="Rectangle 9"/>
          <p:cNvSpPr/>
          <p:nvPr/>
        </p:nvSpPr>
        <p:spPr>
          <a:xfrm>
            <a:off x="28575" y="681038"/>
            <a:ext cx="9525" cy="365125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US"/>
          </a:p>
        </p:txBody>
      </p:sp>
      <p:sp>
        <p:nvSpPr>
          <p:cNvPr id="11" name="Rectangle 10"/>
          <p:cNvSpPr/>
          <p:nvPr/>
        </p:nvSpPr>
        <p:spPr>
          <a:xfrm>
            <a:off x="0" y="681038"/>
            <a:ext cx="9525" cy="365125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US" dirty="0"/>
          </a:p>
        </p:txBody>
      </p:sp>
      <p:sp>
        <p:nvSpPr>
          <p:cNvPr id="12" name="Rectangle 11"/>
          <p:cNvSpPr/>
          <p:nvPr/>
        </p:nvSpPr>
        <p:spPr>
          <a:xfrm flipH="1">
            <a:off x="149225" y="681038"/>
            <a:ext cx="28575" cy="365125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US" dirty="0"/>
          </a:p>
        </p:txBody>
      </p:sp>
      <p:sp>
        <p:nvSpPr>
          <p:cNvPr id="13" name="Rectangle 12"/>
          <p:cNvSpPr/>
          <p:nvPr/>
        </p:nvSpPr>
        <p:spPr>
          <a:xfrm flipH="1">
            <a:off x="188913" y="681038"/>
            <a:ext cx="28575" cy="365125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US" dirty="0"/>
          </a:p>
        </p:txBody>
      </p:sp>
      <p:sp>
        <p:nvSpPr>
          <p:cNvPr id="14" name="Rectangle 13"/>
          <p:cNvSpPr/>
          <p:nvPr/>
        </p:nvSpPr>
        <p:spPr>
          <a:xfrm flipH="1">
            <a:off x="227013" y="681038"/>
            <a:ext cx="9525" cy="365125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US"/>
          </a:p>
        </p:txBody>
      </p:sp>
      <p:sp>
        <p:nvSpPr>
          <p:cNvPr id="15" name="Rectangle 14"/>
          <p:cNvSpPr/>
          <p:nvPr/>
        </p:nvSpPr>
        <p:spPr>
          <a:xfrm flipH="1">
            <a:off x="255588" y="681038"/>
            <a:ext cx="7937" cy="365125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US" dirty="0"/>
          </a:p>
        </p:txBody>
      </p:sp>
      <p:sp>
        <p:nvSpPr>
          <p:cNvPr id="16" name="Rectangle 15"/>
          <p:cNvSpPr/>
          <p:nvPr/>
        </p:nvSpPr>
        <p:spPr>
          <a:xfrm>
            <a:off x="279400" y="681038"/>
            <a:ext cx="36513" cy="365125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4824" y="512064"/>
            <a:ext cx="7772400" cy="914400"/>
          </a:xfrm>
        </p:spPr>
        <p:txBody>
          <a:bodyPr/>
          <a:lstStyle>
            <a:lvl1pPr>
              <a:defRPr sz="4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809750"/>
            <a:ext cx="4040188" cy="639762"/>
          </a:xfrm>
        </p:spPr>
        <p:txBody>
          <a:bodyPr anchor="ctr"/>
          <a:lstStyle>
            <a:lvl1pPr marL="73152" indent="0" algn="l">
              <a:buNone/>
              <a:defRPr sz="2400" b="1">
                <a:solidFill>
                  <a:schemeClr val="accent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5025" y="1809750"/>
            <a:ext cx="4041775" cy="639762"/>
          </a:xfrm>
        </p:spPr>
        <p:txBody>
          <a:bodyPr anchor="ctr"/>
          <a:lstStyle>
            <a:lvl1pPr marL="73152" indent="0">
              <a:buNone/>
              <a:defRPr sz="2400" b="1">
                <a:solidFill>
                  <a:schemeClr val="accent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2459037"/>
            <a:ext cx="4040188" cy="3959352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459037"/>
            <a:ext cx="4041775" cy="3959352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17" name="Date Placeholder 6"/>
          <p:cNvSpPr>
            <a:spLocks noGrp="1"/>
          </p:cNvSpPr>
          <p:nvPr>
            <p:ph type="dt" sz="half" idx="10"/>
          </p:nvPr>
        </p:nvSpPr>
        <p:spPr>
          <a:xfrm>
            <a:off x="6477000" y="6416675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Helvetica" pitchFamily="-65" charset="0"/>
              </a:defRPr>
            </a:lvl1pPr>
          </a:lstStyle>
          <a:p>
            <a:pPr>
              <a:defRPr/>
            </a:pPr>
            <a:endParaRPr/>
          </a:p>
        </p:txBody>
      </p:sp>
      <p:sp>
        <p:nvSpPr>
          <p:cNvPr id="1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914400" y="6416675"/>
            <a:ext cx="5562600" cy="3651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mtClean="0">
                <a:latin typeface="Helvetica" charset="0"/>
              </a:defRPr>
            </a:lvl1pPr>
          </a:lstStyle>
          <a:p>
            <a:pPr>
              <a:defRPr/>
            </a:pPr>
            <a:r>
              <a:rPr lang="en-US" smtClean="0"/>
              <a:t>CS Self-Paced Center : Orientation</a:t>
            </a:r>
            <a:endParaRPr lang="en-US"/>
          </a:p>
        </p:txBody>
      </p:sp>
      <p:sp>
        <p:nvSpPr>
          <p:cNvPr id="19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8610600" y="6416675"/>
            <a:ext cx="4572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Helvetica" pitchFamily="-65" charset="0"/>
              </a:defRPr>
            </a:lvl1pPr>
          </a:lstStyle>
          <a:p>
            <a:pPr>
              <a:defRPr/>
            </a:pPr>
            <a:fld id="{50361CD5-B477-9E43-A365-B6CBAABDE154}" type="slidenum">
              <a:rPr/>
              <a:pPr>
                <a:defRPr/>
              </a:pPr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512064"/>
            <a:ext cx="7772400" cy="914400"/>
          </a:xfrm>
        </p:spPr>
        <p:txBody>
          <a:bodyPr/>
          <a:lstStyle>
            <a:lvl1pPr>
              <a:defRPr sz="4000" cap="none" baseline="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6477000" y="6416675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Helvetica" pitchFamily="-65" charset="0"/>
              </a:defRPr>
            </a:lvl1pPr>
          </a:lstStyle>
          <a:p>
            <a:pPr>
              <a:defRPr/>
            </a:pPr>
            <a:endParaRPr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914400" y="6416675"/>
            <a:ext cx="5562600" cy="3651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mtClean="0">
                <a:latin typeface="Helvetica" charset="0"/>
              </a:defRPr>
            </a:lvl1pPr>
          </a:lstStyle>
          <a:p>
            <a:pPr>
              <a:defRPr/>
            </a:pPr>
            <a:r>
              <a:rPr lang="en-US" smtClean="0"/>
              <a:t>CS Self-Paced Center : Orientation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8610600" y="6416675"/>
            <a:ext cx="4572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Helvetica" pitchFamily="-65" charset="0"/>
              </a:defRPr>
            </a:lvl1pPr>
          </a:lstStyle>
          <a:p>
            <a:pPr>
              <a:defRPr/>
            </a:pPr>
            <a:fld id="{CD69752C-0324-1C40-9504-CBF4C9360C20}" type="slidenum">
              <a:rPr/>
              <a:pPr>
                <a:defRPr/>
              </a:pPr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273050"/>
            <a:ext cx="8229600" cy="1162050"/>
          </a:xfrm>
        </p:spPr>
        <p:txBody>
          <a:bodyPr anchor="ctr"/>
          <a:lstStyle>
            <a:lvl1pPr algn="l">
              <a:buNone/>
              <a:defRPr sz="3600" b="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685800" y="1435100"/>
            <a:ext cx="2514600" cy="4572000"/>
          </a:xfrm>
        </p:spPr>
        <p:txBody>
          <a:bodyPr/>
          <a:lstStyle>
            <a:lvl1pPr marL="54864" indent="0">
              <a:buNone/>
              <a:defRPr sz="18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3429000" y="1435100"/>
            <a:ext cx="5486400" cy="45720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477000" y="6416675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Helvetica" pitchFamily="-65" charset="0"/>
              </a:defRPr>
            </a:lvl1pPr>
          </a:lstStyle>
          <a:p>
            <a:pPr>
              <a:defRPr/>
            </a:pPr>
            <a:endParaRPr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914400" y="6416675"/>
            <a:ext cx="5562600" cy="3651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mtClean="0">
                <a:latin typeface="Helvetica" charset="0"/>
              </a:defRPr>
            </a:lvl1pPr>
          </a:lstStyle>
          <a:p>
            <a:pPr>
              <a:defRPr/>
            </a:pPr>
            <a:r>
              <a:rPr lang="en-US" smtClean="0"/>
              <a:t>CS Self-Paced Center : Orientation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610600" y="6416675"/>
            <a:ext cx="4572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Helvetica" pitchFamily="-65" charset="0"/>
              </a:defRPr>
            </a:lvl1pPr>
          </a:lstStyle>
          <a:p>
            <a:pPr>
              <a:defRPr/>
            </a:pPr>
            <a:fld id="{9956C743-C58C-B546-AEA2-8065E3DEDFB6}" type="slidenum">
              <a:rPr/>
              <a:pPr>
                <a:defRPr/>
              </a:pPr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368300" y="0"/>
            <a:ext cx="8777288" cy="1878013"/>
          </a:xfrm>
          <a:prstGeom prst="rect">
            <a:avLst/>
          </a:prstGeom>
          <a:solidFill>
            <a:srgbClr val="000000">
              <a:alpha val="100000"/>
            </a:srgb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US"/>
          </a:p>
        </p:txBody>
      </p:sp>
      <p:cxnSp>
        <p:nvCxnSpPr>
          <p:cNvPr id="6" name="Straight Connector 5"/>
          <p:cNvCxnSpPr/>
          <p:nvPr/>
        </p:nvCxnSpPr>
        <p:spPr>
          <a:xfrm flipV="1">
            <a:off x="363538" y="1884363"/>
            <a:ext cx="8782050" cy="0"/>
          </a:xfrm>
          <a:prstGeom prst="line">
            <a:avLst/>
          </a:prstGeom>
          <a:noFill/>
          <a:ln w="19050" cap="flat" cmpd="sng" algn="ctr">
            <a:solidFill>
              <a:srgbClr val="FFFFFF">
                <a:alpha val="100000"/>
              </a:srgbClr>
            </a:soli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pSp>
        <p:nvGrpSpPr>
          <p:cNvPr id="7" name="Group 20"/>
          <p:cNvGrpSpPr>
            <a:grpSpLocks/>
          </p:cNvGrpSpPr>
          <p:nvPr/>
        </p:nvGrpSpPr>
        <p:grpSpPr bwMode="auto">
          <a:xfrm rot="5400000">
            <a:off x="8515351" y="1219200"/>
            <a:ext cx="131762" cy="128587"/>
            <a:chOff x="6668087" y="1297746"/>
            <a:chExt cx="161840" cy="156602"/>
          </a:xfrm>
        </p:grpSpPr>
        <p:cxnSp>
          <p:nvCxnSpPr>
            <p:cNvPr id="8" name="Straight Connector 7"/>
            <p:cNvCxnSpPr/>
            <p:nvPr/>
          </p:nvCxnSpPr>
          <p:spPr>
            <a:xfrm rot="16200000">
              <a:off x="6659693" y="1302242"/>
              <a:ext cx="88935" cy="79945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Straight Connector 8"/>
            <p:cNvCxnSpPr/>
            <p:nvPr/>
          </p:nvCxnSpPr>
          <p:spPr>
            <a:xfrm rot="16200000" flipV="1">
              <a:off x="6681299" y="1395381"/>
              <a:ext cx="125668" cy="0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Straight Connector 9"/>
            <p:cNvCxnSpPr/>
            <p:nvPr/>
          </p:nvCxnSpPr>
          <p:spPr>
            <a:xfrm rot="5400000" flipH="1">
              <a:off x="6740613" y="1301266"/>
              <a:ext cx="88935" cy="81895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1" name="Group 25"/>
          <p:cNvGrpSpPr>
            <a:grpSpLocks/>
          </p:cNvGrpSpPr>
          <p:nvPr/>
        </p:nvGrpSpPr>
        <p:grpSpPr bwMode="auto">
          <a:xfrm rot="5400000">
            <a:off x="8667751" y="1371600"/>
            <a:ext cx="131762" cy="128587"/>
            <a:chOff x="6668087" y="1297746"/>
            <a:chExt cx="161840" cy="156602"/>
          </a:xfrm>
        </p:grpSpPr>
        <p:cxnSp>
          <p:nvCxnSpPr>
            <p:cNvPr id="12" name="Straight Connector 11"/>
            <p:cNvCxnSpPr/>
            <p:nvPr/>
          </p:nvCxnSpPr>
          <p:spPr>
            <a:xfrm rot="16200000">
              <a:off x="6659693" y="1302242"/>
              <a:ext cx="88935" cy="79945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Straight Connector 12"/>
            <p:cNvCxnSpPr/>
            <p:nvPr/>
          </p:nvCxnSpPr>
          <p:spPr>
            <a:xfrm rot="16200000" flipV="1">
              <a:off x="6681299" y="1395381"/>
              <a:ext cx="125668" cy="0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Straight Connector 13"/>
            <p:cNvCxnSpPr/>
            <p:nvPr/>
          </p:nvCxnSpPr>
          <p:spPr>
            <a:xfrm rot="5400000" flipH="1">
              <a:off x="6740613" y="1301266"/>
              <a:ext cx="88935" cy="81895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5" name="Group 29"/>
          <p:cNvGrpSpPr>
            <a:grpSpLocks/>
          </p:cNvGrpSpPr>
          <p:nvPr/>
        </p:nvGrpSpPr>
        <p:grpSpPr bwMode="auto">
          <a:xfrm rot="5400000">
            <a:off x="8320087" y="1474788"/>
            <a:ext cx="131763" cy="128588"/>
            <a:chOff x="6668087" y="1297746"/>
            <a:chExt cx="161840" cy="156602"/>
          </a:xfrm>
        </p:grpSpPr>
        <p:cxnSp>
          <p:nvCxnSpPr>
            <p:cNvPr id="16" name="Straight Connector 15"/>
            <p:cNvCxnSpPr/>
            <p:nvPr/>
          </p:nvCxnSpPr>
          <p:spPr>
            <a:xfrm rot="16200000">
              <a:off x="6659692" y="1302240"/>
              <a:ext cx="88934" cy="79945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Straight Connector 16"/>
            <p:cNvCxnSpPr/>
            <p:nvPr/>
          </p:nvCxnSpPr>
          <p:spPr>
            <a:xfrm rot="16200000" flipV="1">
              <a:off x="6681298" y="1395380"/>
              <a:ext cx="125668" cy="0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Connector 17"/>
            <p:cNvCxnSpPr/>
            <p:nvPr/>
          </p:nvCxnSpPr>
          <p:spPr>
            <a:xfrm rot="5400000" flipH="1">
              <a:off x="6740612" y="1301265"/>
              <a:ext cx="88934" cy="81895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 bwMode="grayWhite">
          <a:xfrm>
            <a:off x="914400" y="441251"/>
            <a:ext cx="6858000" cy="701749"/>
          </a:xfrm>
        </p:spPr>
        <p:txBody>
          <a:bodyPr anchor="b"/>
          <a:lstStyle>
            <a:lvl1pPr algn="l">
              <a:buNone/>
              <a:defRPr sz="2100" b="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368032" y="1893781"/>
            <a:ext cx="8778240" cy="4960144"/>
          </a:xfrm>
          <a:solidFill>
            <a:schemeClr val="bg2"/>
          </a:solidFill>
        </p:spPr>
        <p:txBody>
          <a:bodyPr>
            <a:normAutofit/>
          </a:bodyPr>
          <a:lstStyle>
            <a:lvl1pPr marL="0" indent="0">
              <a:buNone/>
              <a:defRPr sz="3200"/>
            </a:lvl1pPr>
          </a:lstStyle>
          <a:p>
            <a:pPr lvl="0"/>
            <a:r>
              <a:rPr lang="en-US" noProof="0" smtClean="0"/>
              <a:t>Click icon to add picture</a:t>
            </a:r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 bwMode="grayWhite">
          <a:xfrm>
            <a:off x="914400" y="1150144"/>
            <a:ext cx="6858000" cy="685800"/>
          </a:xfrm>
        </p:spPr>
        <p:txBody>
          <a:bodyPr/>
          <a:lstStyle>
            <a:lvl1pPr marL="27432" indent="0">
              <a:spcBef>
                <a:spcPts val="0"/>
              </a:spcBef>
              <a:buNone/>
              <a:defRPr sz="1400">
                <a:solidFill>
                  <a:srgbClr val="FFFFFF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9" name="Date Placeholder 4"/>
          <p:cNvSpPr>
            <a:spLocks noGrp="1"/>
          </p:cNvSpPr>
          <p:nvPr>
            <p:ph type="dt" sz="half" idx="10"/>
          </p:nvPr>
        </p:nvSpPr>
        <p:spPr>
          <a:xfrm>
            <a:off x="6477000" y="55563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Helvetica" pitchFamily="-65" charset="0"/>
              </a:defRPr>
            </a:lvl1pPr>
          </a:lstStyle>
          <a:p>
            <a:pPr>
              <a:defRPr/>
            </a:pPr>
            <a:endParaRPr/>
          </a:p>
        </p:txBody>
      </p:sp>
      <p:sp>
        <p:nvSpPr>
          <p:cNvPr id="20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914400" y="55563"/>
            <a:ext cx="5562600" cy="3651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mtClean="0">
                <a:latin typeface="Helvetica" charset="0"/>
              </a:defRPr>
            </a:lvl1pPr>
          </a:lstStyle>
          <a:p>
            <a:pPr>
              <a:defRPr/>
            </a:pPr>
            <a:r>
              <a:rPr lang="en-US" dirty="0" smtClean="0"/>
              <a:t>CS Self-Paced Center : Orientation</a:t>
            </a:r>
            <a:endParaRPr lang="en-US" dirty="0"/>
          </a:p>
        </p:txBody>
      </p:sp>
      <p:sp>
        <p:nvSpPr>
          <p:cNvPr id="21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610600" y="55563"/>
            <a:ext cx="4572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Helvetica" pitchFamily="-65" charset="0"/>
              </a:defRPr>
            </a:lvl1pPr>
          </a:lstStyle>
          <a:p>
            <a:pPr>
              <a:defRPr/>
            </a:pPr>
            <a:fld id="{458E6A8A-592E-AF43-B50A-9BAEEB4055EB}" type="slidenum">
              <a:rPr/>
              <a:pPr>
                <a:defRPr/>
              </a:pPr>
              <a:t>‹#›</a:t>
            </a:fld>
            <a:endParaRPr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477000" y="6416675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Helvetica" pitchFamily="-65" charset="0"/>
              </a:defRPr>
            </a:lvl1pPr>
          </a:lstStyle>
          <a:p>
            <a:pPr>
              <a:defRPr/>
            </a:pPr>
            <a:endParaRPr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914400" y="6416675"/>
            <a:ext cx="5562600" cy="3651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mtClean="0">
                <a:latin typeface="Helvetica" charset="0"/>
              </a:defRPr>
            </a:lvl1pPr>
          </a:lstStyle>
          <a:p>
            <a:pPr>
              <a:defRPr/>
            </a:pPr>
            <a:r>
              <a:rPr lang="en-US" smtClean="0"/>
              <a:t>CS Self-Paced Center : Orientation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610600" y="6416675"/>
            <a:ext cx="4572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Helvetica" pitchFamily="-65" charset="0"/>
              </a:defRPr>
            </a:lvl1pPr>
          </a:lstStyle>
          <a:p>
            <a:pPr>
              <a:defRPr/>
            </a:pPr>
            <a:fld id="{3767D12C-1D62-DB44-B351-8710E9C41DB2}" type="slidenum">
              <a:rPr/>
              <a:pPr>
                <a:defRPr/>
              </a:pPr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9"/>
            <a:ext cx="1981200" cy="5851525"/>
          </a:xfrm>
        </p:spPr>
        <p:txBody>
          <a:bodyPr vert="eaVert" anchor="ctr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274639"/>
            <a:ext cx="58674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477000" y="6416675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Helvetica" pitchFamily="-65" charset="0"/>
              </a:defRPr>
            </a:lvl1pPr>
          </a:lstStyle>
          <a:p>
            <a:pPr>
              <a:defRPr/>
            </a:pPr>
            <a:endParaRPr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914400" y="6416675"/>
            <a:ext cx="5562600" cy="3651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mtClean="0">
                <a:latin typeface="Helvetica" charset="0"/>
              </a:defRPr>
            </a:lvl1pPr>
          </a:lstStyle>
          <a:p>
            <a:pPr>
              <a:defRPr/>
            </a:pPr>
            <a:r>
              <a:rPr lang="en-US" smtClean="0"/>
              <a:t>CS Self-Paced Center : Orientation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610600" y="6416675"/>
            <a:ext cx="4572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Helvetica" pitchFamily="-65" charset="0"/>
              </a:defRPr>
            </a:lvl1pPr>
          </a:lstStyle>
          <a:p>
            <a:pPr>
              <a:defRPr/>
            </a:pPr>
            <a:fld id="{EB5093A4-CC93-424A-94EB-96D0AD625C4C}" type="slidenum">
              <a:rPr/>
              <a:pPr>
                <a:defRPr/>
              </a:pPr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xAndClipArt">
  <p:cSld name="Title, Text and Clip 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152400"/>
            <a:ext cx="5727700" cy="4746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685800" y="1143000"/>
            <a:ext cx="3848100" cy="213836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lipArt Placeholder 3"/>
          <p:cNvSpPr>
            <a:spLocks noGrp="1"/>
          </p:cNvSpPr>
          <p:nvPr>
            <p:ph type="clipArt" sz="half" idx="2"/>
          </p:nvPr>
        </p:nvSpPr>
        <p:spPr>
          <a:xfrm>
            <a:off x="4686300" y="1143000"/>
            <a:ext cx="3848100" cy="2138363"/>
          </a:xfrm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xAndObj">
  <p:cSld name="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76200"/>
            <a:ext cx="8077200" cy="762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923925" y="1219200"/>
            <a:ext cx="3848100" cy="48768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924425" y="1219200"/>
            <a:ext cx="3848100" cy="48768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0"/>
          </p:nvPr>
        </p:nvSpPr>
        <p:spPr>
          <a:xfrm>
            <a:off x="7848600" y="6324600"/>
            <a:ext cx="914400" cy="4572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fld id="{EC8F4F7F-E13C-8348-B2BD-8B11FA8A7F01}" type="slidenum">
              <a:rPr lang="en-US"/>
              <a:pPr/>
              <a:t>‹#›</a:t>
            </a:fld>
            <a:r>
              <a:rPr lang="en-US"/>
              <a:t>/45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1447800" y="6324600"/>
            <a:ext cx="6248400" cy="4572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en-US"/>
              <a:t>Teaching Tips We Wish They</a:t>
            </a:r>
            <a:r>
              <a:rPr lang="ja-JP" altLang="en-US">
                <a:latin typeface="Arial"/>
              </a:rPr>
              <a:t>’</a:t>
            </a:r>
            <a:r>
              <a:rPr lang="en-US"/>
              <a:t>d Told Us Before We Started </a:t>
            </a:r>
            <a:r>
              <a:rPr lang="en-US" b="1">
                <a:solidFill>
                  <a:srgbClr val="7F7F7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urier New" charset="0"/>
              </a:rPr>
              <a:t>www.cs.berkeley.edu/~ddgarcia/teaching/tips/</a:t>
            </a:r>
            <a:endParaRPr lang="en-US" sz="2400" b="1">
              <a:solidFill>
                <a:srgbClr val="7F7F7F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Courier New" charset="0"/>
            </a:endParaRPr>
          </a:p>
        </p:txBody>
      </p:sp>
    </p:spTree>
    <p:extLst>
      <p:ext uri="{BB962C8B-B14F-4D97-AF65-F5344CB8AC3E}">
        <p14:creationId xmlns="" xmlns:a="http://schemas.openxmlformats.org/drawingml/2006/main" xmlns:r="http://schemas.openxmlformats.org/officeDocument/2006/relationships" xmlns:p="http://schemas.openxmlformats.org/presentationml/2006/main" xmlns:p14="http://schemas.microsoft.com/office/powerpoint/2010/main" xmlns:mv="urn:schemas-microsoft-com:mac:vml" xmlns:mc="http://schemas.openxmlformats.org/markup-compatibility/2006" val="3021327410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>
            <a:grpSpLocks/>
          </p:cNvGrpSpPr>
          <p:nvPr/>
        </p:nvGrpSpPr>
        <p:grpSpPr bwMode="auto">
          <a:xfrm>
            <a:off x="0" y="0"/>
            <a:ext cx="9148763" cy="6851650"/>
            <a:chOff x="1" y="0"/>
            <a:chExt cx="5763" cy="4316"/>
          </a:xfrm>
        </p:grpSpPr>
        <p:sp>
          <p:nvSpPr>
            <p:cNvPr id="13315" name="Freeform 3"/>
            <p:cNvSpPr>
              <a:spLocks/>
            </p:cNvSpPr>
            <p:nvPr/>
          </p:nvSpPr>
          <p:spPr bwMode="hidden">
            <a:xfrm>
              <a:off x="5045" y="2626"/>
              <a:ext cx="719" cy="1690"/>
            </a:xfrm>
            <a:custGeom>
              <a:avLst/>
              <a:gdLst/>
              <a:ahLst/>
              <a:cxnLst>
                <a:cxn ang="0">
                  <a:pos x="717" y="72"/>
                </a:cxn>
                <a:cxn ang="0">
                  <a:pos x="717" y="0"/>
                </a:cxn>
                <a:cxn ang="0">
                  <a:pos x="699" y="101"/>
                </a:cxn>
                <a:cxn ang="0">
                  <a:pos x="675" y="209"/>
                </a:cxn>
                <a:cxn ang="0">
                  <a:pos x="627" y="389"/>
                </a:cxn>
                <a:cxn ang="0">
                  <a:pos x="574" y="569"/>
                </a:cxn>
                <a:cxn ang="0">
                  <a:pos x="502" y="749"/>
                </a:cxn>
                <a:cxn ang="0">
                  <a:pos x="424" y="935"/>
                </a:cxn>
                <a:cxn ang="0">
                  <a:pos x="334" y="1121"/>
                </a:cxn>
                <a:cxn ang="0">
                  <a:pos x="233" y="1312"/>
                </a:cxn>
                <a:cxn ang="0">
                  <a:pos x="125" y="1498"/>
                </a:cxn>
                <a:cxn ang="0">
                  <a:pos x="0" y="1690"/>
                </a:cxn>
                <a:cxn ang="0">
                  <a:pos x="11" y="1690"/>
                </a:cxn>
                <a:cxn ang="0">
                  <a:pos x="137" y="1498"/>
                </a:cxn>
                <a:cxn ang="0">
                  <a:pos x="245" y="1312"/>
                </a:cxn>
                <a:cxn ang="0">
                  <a:pos x="346" y="1121"/>
                </a:cxn>
                <a:cxn ang="0">
                  <a:pos x="436" y="935"/>
                </a:cxn>
                <a:cxn ang="0">
                  <a:pos x="514" y="749"/>
                </a:cxn>
                <a:cxn ang="0">
                  <a:pos x="585" y="569"/>
                </a:cxn>
                <a:cxn ang="0">
                  <a:pos x="639" y="389"/>
                </a:cxn>
                <a:cxn ang="0">
                  <a:pos x="687" y="209"/>
                </a:cxn>
                <a:cxn ang="0">
                  <a:pos x="705" y="143"/>
                </a:cxn>
                <a:cxn ang="0">
                  <a:pos x="717" y="72"/>
                </a:cxn>
                <a:cxn ang="0">
                  <a:pos x="717" y="72"/>
                </a:cxn>
              </a:cxnLst>
              <a:rect l="0" t="0" r="r" b="b"/>
              <a:pathLst>
                <a:path w="717" h="1690">
                  <a:moveTo>
                    <a:pt x="717" y="72"/>
                  </a:moveTo>
                  <a:lnTo>
                    <a:pt x="717" y="0"/>
                  </a:lnTo>
                  <a:lnTo>
                    <a:pt x="699" y="101"/>
                  </a:lnTo>
                  <a:lnTo>
                    <a:pt x="675" y="209"/>
                  </a:lnTo>
                  <a:lnTo>
                    <a:pt x="627" y="389"/>
                  </a:lnTo>
                  <a:lnTo>
                    <a:pt x="574" y="569"/>
                  </a:lnTo>
                  <a:lnTo>
                    <a:pt x="502" y="749"/>
                  </a:lnTo>
                  <a:lnTo>
                    <a:pt x="424" y="935"/>
                  </a:lnTo>
                  <a:lnTo>
                    <a:pt x="334" y="1121"/>
                  </a:lnTo>
                  <a:lnTo>
                    <a:pt x="233" y="1312"/>
                  </a:lnTo>
                  <a:lnTo>
                    <a:pt x="125" y="1498"/>
                  </a:lnTo>
                  <a:lnTo>
                    <a:pt x="0" y="1690"/>
                  </a:lnTo>
                  <a:lnTo>
                    <a:pt x="11" y="1690"/>
                  </a:lnTo>
                  <a:lnTo>
                    <a:pt x="137" y="1498"/>
                  </a:lnTo>
                  <a:lnTo>
                    <a:pt x="245" y="1312"/>
                  </a:lnTo>
                  <a:lnTo>
                    <a:pt x="346" y="1121"/>
                  </a:lnTo>
                  <a:lnTo>
                    <a:pt x="436" y="935"/>
                  </a:lnTo>
                  <a:lnTo>
                    <a:pt x="514" y="749"/>
                  </a:lnTo>
                  <a:lnTo>
                    <a:pt x="585" y="569"/>
                  </a:lnTo>
                  <a:lnTo>
                    <a:pt x="639" y="389"/>
                  </a:lnTo>
                  <a:lnTo>
                    <a:pt x="687" y="209"/>
                  </a:lnTo>
                  <a:lnTo>
                    <a:pt x="705" y="143"/>
                  </a:lnTo>
                  <a:lnTo>
                    <a:pt x="717" y="72"/>
                  </a:lnTo>
                  <a:lnTo>
                    <a:pt x="717" y="72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shade val="60784"/>
                    <a:invGamma/>
                  </a:schemeClr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316" name="Freeform 4"/>
            <p:cNvSpPr>
              <a:spLocks/>
            </p:cNvSpPr>
            <p:nvPr/>
          </p:nvSpPr>
          <p:spPr bwMode="hidden">
            <a:xfrm>
              <a:off x="5386" y="3794"/>
              <a:ext cx="378" cy="522"/>
            </a:xfrm>
            <a:custGeom>
              <a:avLst/>
              <a:gdLst/>
              <a:ahLst/>
              <a:cxnLst>
                <a:cxn ang="0">
                  <a:pos x="377" y="0"/>
                </a:cxn>
                <a:cxn ang="0">
                  <a:pos x="293" y="132"/>
                </a:cxn>
                <a:cxn ang="0">
                  <a:pos x="204" y="264"/>
                </a:cxn>
                <a:cxn ang="0">
                  <a:pos x="102" y="396"/>
                </a:cxn>
                <a:cxn ang="0">
                  <a:pos x="0" y="522"/>
                </a:cxn>
                <a:cxn ang="0">
                  <a:pos x="12" y="522"/>
                </a:cxn>
                <a:cxn ang="0">
                  <a:pos x="114" y="402"/>
                </a:cxn>
                <a:cxn ang="0">
                  <a:pos x="204" y="282"/>
                </a:cxn>
                <a:cxn ang="0">
                  <a:pos x="377" y="24"/>
                </a:cxn>
                <a:cxn ang="0">
                  <a:pos x="377" y="0"/>
                </a:cxn>
                <a:cxn ang="0">
                  <a:pos x="377" y="0"/>
                </a:cxn>
              </a:cxnLst>
              <a:rect l="0" t="0" r="r" b="b"/>
              <a:pathLst>
                <a:path w="377" h="522">
                  <a:moveTo>
                    <a:pt x="377" y="0"/>
                  </a:moveTo>
                  <a:lnTo>
                    <a:pt x="293" y="132"/>
                  </a:lnTo>
                  <a:lnTo>
                    <a:pt x="204" y="264"/>
                  </a:lnTo>
                  <a:lnTo>
                    <a:pt x="102" y="396"/>
                  </a:lnTo>
                  <a:lnTo>
                    <a:pt x="0" y="522"/>
                  </a:lnTo>
                  <a:lnTo>
                    <a:pt x="12" y="522"/>
                  </a:lnTo>
                  <a:lnTo>
                    <a:pt x="114" y="402"/>
                  </a:lnTo>
                  <a:lnTo>
                    <a:pt x="204" y="282"/>
                  </a:lnTo>
                  <a:lnTo>
                    <a:pt x="377" y="24"/>
                  </a:lnTo>
                  <a:lnTo>
                    <a:pt x="377" y="0"/>
                  </a:lnTo>
                  <a:lnTo>
                    <a:pt x="377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shade val="60784"/>
                    <a:invGamma/>
                  </a:schemeClr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317" name="Freeform 5"/>
            <p:cNvSpPr>
              <a:spLocks/>
            </p:cNvSpPr>
            <p:nvPr/>
          </p:nvSpPr>
          <p:spPr bwMode="hidden">
            <a:xfrm>
              <a:off x="5680" y="4214"/>
              <a:ext cx="84" cy="102"/>
            </a:xfrm>
            <a:custGeom>
              <a:avLst/>
              <a:gdLst/>
              <a:ahLst/>
              <a:cxnLst>
                <a:cxn ang="0">
                  <a:pos x="0" y="102"/>
                </a:cxn>
                <a:cxn ang="0">
                  <a:pos x="18" y="102"/>
                </a:cxn>
                <a:cxn ang="0">
                  <a:pos x="48" y="60"/>
                </a:cxn>
                <a:cxn ang="0">
                  <a:pos x="84" y="24"/>
                </a:cxn>
                <a:cxn ang="0">
                  <a:pos x="84" y="0"/>
                </a:cxn>
                <a:cxn ang="0">
                  <a:pos x="42" y="54"/>
                </a:cxn>
                <a:cxn ang="0">
                  <a:pos x="0" y="102"/>
                </a:cxn>
                <a:cxn ang="0">
                  <a:pos x="0" y="102"/>
                </a:cxn>
              </a:cxnLst>
              <a:rect l="0" t="0" r="r" b="b"/>
              <a:pathLst>
                <a:path w="84" h="102">
                  <a:moveTo>
                    <a:pt x="0" y="102"/>
                  </a:moveTo>
                  <a:lnTo>
                    <a:pt x="18" y="102"/>
                  </a:lnTo>
                  <a:lnTo>
                    <a:pt x="48" y="60"/>
                  </a:lnTo>
                  <a:lnTo>
                    <a:pt x="84" y="24"/>
                  </a:lnTo>
                  <a:lnTo>
                    <a:pt x="84" y="0"/>
                  </a:lnTo>
                  <a:lnTo>
                    <a:pt x="42" y="54"/>
                  </a:lnTo>
                  <a:lnTo>
                    <a:pt x="0" y="102"/>
                  </a:lnTo>
                  <a:lnTo>
                    <a:pt x="0" y="102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shade val="60784"/>
                    <a:invGamma/>
                  </a:schemeClr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grpSp>
          <p:nvGrpSpPr>
            <p:cNvPr id="3" name="Group 6"/>
            <p:cNvGrpSpPr>
              <a:grpSpLocks/>
            </p:cNvGrpSpPr>
            <p:nvPr/>
          </p:nvGrpSpPr>
          <p:grpSpPr bwMode="auto">
            <a:xfrm>
              <a:off x="288" y="0"/>
              <a:ext cx="5098" cy="4316"/>
              <a:chOff x="288" y="0"/>
              <a:chExt cx="5098" cy="4316"/>
            </a:xfrm>
          </p:grpSpPr>
          <p:sp>
            <p:nvSpPr>
              <p:cNvPr id="13319" name="Freeform 7"/>
              <p:cNvSpPr>
                <a:spLocks/>
              </p:cNvSpPr>
              <p:nvPr userDrawn="1"/>
            </p:nvSpPr>
            <p:spPr bwMode="hidden">
              <a:xfrm>
                <a:off x="2789" y="0"/>
                <a:ext cx="72" cy="4316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60" y="4316"/>
                  </a:cxn>
                  <a:cxn ang="0">
                    <a:pos x="72" y="4316"/>
                  </a:cxn>
                  <a:cxn ang="0">
                    <a:pos x="12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 w="72" h="4316">
                    <a:moveTo>
                      <a:pt x="0" y="0"/>
                    </a:moveTo>
                    <a:lnTo>
                      <a:pt x="60" y="4316"/>
                    </a:lnTo>
                    <a:lnTo>
                      <a:pt x="72" y="4316"/>
                    </a:lnTo>
                    <a:lnTo>
                      <a:pt x="12" y="0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1">
                      <a:gamma/>
                      <a:shade val="66667"/>
                      <a:invGamma/>
                    </a:schemeClr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3320" name="Freeform 8"/>
              <p:cNvSpPr>
                <a:spLocks/>
              </p:cNvSpPr>
              <p:nvPr userDrawn="1"/>
            </p:nvSpPr>
            <p:spPr bwMode="hidden">
              <a:xfrm>
                <a:off x="3089" y="0"/>
                <a:ext cx="174" cy="4316"/>
              </a:xfrm>
              <a:custGeom>
                <a:avLst/>
                <a:gdLst/>
                <a:ahLst/>
                <a:cxnLst>
                  <a:cxn ang="0">
                    <a:pos x="24" y="0"/>
                  </a:cxn>
                  <a:cxn ang="0">
                    <a:pos x="12" y="0"/>
                  </a:cxn>
                  <a:cxn ang="0">
                    <a:pos x="42" y="216"/>
                  </a:cxn>
                  <a:cxn ang="0">
                    <a:pos x="72" y="444"/>
                  </a:cxn>
                  <a:cxn ang="0">
                    <a:pos x="96" y="689"/>
                  </a:cxn>
                  <a:cxn ang="0">
                    <a:pos x="120" y="947"/>
                  </a:cxn>
                  <a:cxn ang="0">
                    <a:pos x="132" y="1211"/>
                  </a:cxn>
                  <a:cxn ang="0">
                    <a:pos x="150" y="1487"/>
                  </a:cxn>
                  <a:cxn ang="0">
                    <a:pos x="156" y="1768"/>
                  </a:cxn>
                  <a:cxn ang="0">
                    <a:pos x="162" y="2062"/>
                  </a:cxn>
                  <a:cxn ang="0">
                    <a:pos x="156" y="2644"/>
                  </a:cxn>
                  <a:cxn ang="0">
                    <a:pos x="126" y="3225"/>
                  </a:cxn>
                  <a:cxn ang="0">
                    <a:pos x="108" y="3507"/>
                  </a:cxn>
                  <a:cxn ang="0">
                    <a:pos x="78" y="3788"/>
                  </a:cxn>
                  <a:cxn ang="0">
                    <a:pos x="42" y="4058"/>
                  </a:cxn>
                  <a:cxn ang="0">
                    <a:pos x="0" y="4316"/>
                  </a:cxn>
                  <a:cxn ang="0">
                    <a:pos x="12" y="4316"/>
                  </a:cxn>
                  <a:cxn ang="0">
                    <a:pos x="54" y="4058"/>
                  </a:cxn>
                  <a:cxn ang="0">
                    <a:pos x="90" y="3782"/>
                  </a:cxn>
                  <a:cxn ang="0">
                    <a:pos x="120" y="3507"/>
                  </a:cxn>
                  <a:cxn ang="0">
                    <a:pos x="138" y="3219"/>
                  </a:cxn>
                  <a:cxn ang="0">
                    <a:pos x="168" y="2638"/>
                  </a:cxn>
                  <a:cxn ang="0">
                    <a:pos x="174" y="2056"/>
                  </a:cxn>
                  <a:cxn ang="0">
                    <a:pos x="168" y="1768"/>
                  </a:cxn>
                  <a:cxn ang="0">
                    <a:pos x="162" y="1487"/>
                  </a:cxn>
                  <a:cxn ang="0">
                    <a:pos x="144" y="1211"/>
                  </a:cxn>
                  <a:cxn ang="0">
                    <a:pos x="132" y="941"/>
                  </a:cxn>
                  <a:cxn ang="0">
                    <a:pos x="108" y="689"/>
                  </a:cxn>
                  <a:cxn ang="0">
                    <a:pos x="84" y="444"/>
                  </a:cxn>
                  <a:cxn ang="0">
                    <a:pos x="54" y="216"/>
                  </a:cxn>
                  <a:cxn ang="0">
                    <a:pos x="24" y="0"/>
                  </a:cxn>
                  <a:cxn ang="0">
                    <a:pos x="24" y="0"/>
                  </a:cxn>
                </a:cxnLst>
                <a:rect l="0" t="0" r="r" b="b"/>
                <a:pathLst>
                  <a:path w="174" h="4316">
                    <a:moveTo>
                      <a:pt x="24" y="0"/>
                    </a:moveTo>
                    <a:lnTo>
                      <a:pt x="12" y="0"/>
                    </a:lnTo>
                    <a:lnTo>
                      <a:pt x="42" y="216"/>
                    </a:lnTo>
                    <a:lnTo>
                      <a:pt x="72" y="444"/>
                    </a:lnTo>
                    <a:lnTo>
                      <a:pt x="96" y="689"/>
                    </a:lnTo>
                    <a:lnTo>
                      <a:pt x="120" y="947"/>
                    </a:lnTo>
                    <a:lnTo>
                      <a:pt x="132" y="1211"/>
                    </a:lnTo>
                    <a:lnTo>
                      <a:pt x="150" y="1487"/>
                    </a:lnTo>
                    <a:lnTo>
                      <a:pt x="156" y="1768"/>
                    </a:lnTo>
                    <a:lnTo>
                      <a:pt x="162" y="2062"/>
                    </a:lnTo>
                    <a:lnTo>
                      <a:pt x="156" y="2644"/>
                    </a:lnTo>
                    <a:lnTo>
                      <a:pt x="126" y="3225"/>
                    </a:lnTo>
                    <a:lnTo>
                      <a:pt x="108" y="3507"/>
                    </a:lnTo>
                    <a:lnTo>
                      <a:pt x="78" y="3788"/>
                    </a:lnTo>
                    <a:lnTo>
                      <a:pt x="42" y="4058"/>
                    </a:lnTo>
                    <a:lnTo>
                      <a:pt x="0" y="4316"/>
                    </a:lnTo>
                    <a:lnTo>
                      <a:pt x="12" y="4316"/>
                    </a:lnTo>
                    <a:lnTo>
                      <a:pt x="54" y="4058"/>
                    </a:lnTo>
                    <a:lnTo>
                      <a:pt x="90" y="3782"/>
                    </a:lnTo>
                    <a:lnTo>
                      <a:pt x="120" y="3507"/>
                    </a:lnTo>
                    <a:lnTo>
                      <a:pt x="138" y="3219"/>
                    </a:lnTo>
                    <a:lnTo>
                      <a:pt x="168" y="2638"/>
                    </a:lnTo>
                    <a:lnTo>
                      <a:pt x="174" y="2056"/>
                    </a:lnTo>
                    <a:lnTo>
                      <a:pt x="168" y="1768"/>
                    </a:lnTo>
                    <a:lnTo>
                      <a:pt x="162" y="1487"/>
                    </a:lnTo>
                    <a:lnTo>
                      <a:pt x="144" y="1211"/>
                    </a:lnTo>
                    <a:lnTo>
                      <a:pt x="132" y="941"/>
                    </a:lnTo>
                    <a:lnTo>
                      <a:pt x="108" y="689"/>
                    </a:lnTo>
                    <a:lnTo>
                      <a:pt x="84" y="444"/>
                    </a:lnTo>
                    <a:lnTo>
                      <a:pt x="54" y="216"/>
                    </a:lnTo>
                    <a:lnTo>
                      <a:pt x="24" y="0"/>
                    </a:lnTo>
                    <a:lnTo>
                      <a:pt x="24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1">
                      <a:gamma/>
                      <a:shade val="66667"/>
                      <a:invGamma/>
                    </a:schemeClr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3321" name="Freeform 9"/>
              <p:cNvSpPr>
                <a:spLocks/>
              </p:cNvSpPr>
              <p:nvPr userDrawn="1"/>
            </p:nvSpPr>
            <p:spPr bwMode="hidden">
              <a:xfrm>
                <a:off x="3358" y="0"/>
                <a:ext cx="337" cy="4316"/>
              </a:xfrm>
              <a:custGeom>
                <a:avLst/>
                <a:gdLst/>
                <a:ahLst/>
                <a:cxnLst>
                  <a:cxn ang="0">
                    <a:pos x="329" y="2014"/>
                  </a:cxn>
                  <a:cxn ang="0">
                    <a:pos x="317" y="1726"/>
                  </a:cxn>
                  <a:cxn ang="0">
                    <a:pos x="293" y="1445"/>
                  </a:cxn>
                  <a:cxn ang="0">
                    <a:pos x="263" y="1175"/>
                  </a:cxn>
                  <a:cxn ang="0">
                    <a:pos x="228" y="917"/>
                  </a:cxn>
                  <a:cxn ang="0">
                    <a:pos x="186" y="665"/>
                  </a:cxn>
                  <a:cxn ang="0">
                    <a:pos x="132" y="432"/>
                  </a:cxn>
                  <a:cxn ang="0">
                    <a:pos x="78" y="204"/>
                  </a:cxn>
                  <a:cxn ang="0">
                    <a:pos x="12" y="0"/>
                  </a:cxn>
                  <a:cxn ang="0">
                    <a:pos x="0" y="0"/>
                  </a:cxn>
                  <a:cxn ang="0">
                    <a:pos x="66" y="204"/>
                  </a:cxn>
                  <a:cxn ang="0">
                    <a:pos x="120" y="432"/>
                  </a:cxn>
                  <a:cxn ang="0">
                    <a:pos x="174" y="665"/>
                  </a:cxn>
                  <a:cxn ang="0">
                    <a:pos x="216" y="917"/>
                  </a:cxn>
                  <a:cxn ang="0">
                    <a:pos x="251" y="1175"/>
                  </a:cxn>
                  <a:cxn ang="0">
                    <a:pos x="281" y="1445"/>
                  </a:cxn>
                  <a:cxn ang="0">
                    <a:pos x="305" y="1726"/>
                  </a:cxn>
                  <a:cxn ang="0">
                    <a:pos x="317" y="2014"/>
                  </a:cxn>
                  <a:cxn ang="0">
                    <a:pos x="323" y="2314"/>
                  </a:cxn>
                  <a:cxn ang="0">
                    <a:pos x="317" y="2608"/>
                  </a:cxn>
                  <a:cxn ang="0">
                    <a:pos x="305" y="2907"/>
                  </a:cxn>
                  <a:cxn ang="0">
                    <a:pos x="281" y="3201"/>
                  </a:cxn>
                  <a:cxn ang="0">
                    <a:pos x="257" y="3489"/>
                  </a:cxn>
                  <a:cxn ang="0">
                    <a:pos x="216" y="3777"/>
                  </a:cxn>
                  <a:cxn ang="0">
                    <a:pos x="174" y="4052"/>
                  </a:cxn>
                  <a:cxn ang="0">
                    <a:pos x="120" y="4316"/>
                  </a:cxn>
                  <a:cxn ang="0">
                    <a:pos x="132" y="4316"/>
                  </a:cxn>
                  <a:cxn ang="0">
                    <a:pos x="186" y="4052"/>
                  </a:cxn>
                  <a:cxn ang="0">
                    <a:pos x="228" y="3777"/>
                  </a:cxn>
                  <a:cxn ang="0">
                    <a:pos x="269" y="3489"/>
                  </a:cxn>
                  <a:cxn ang="0">
                    <a:pos x="293" y="3201"/>
                  </a:cxn>
                  <a:cxn ang="0">
                    <a:pos x="317" y="2907"/>
                  </a:cxn>
                  <a:cxn ang="0">
                    <a:pos x="329" y="2608"/>
                  </a:cxn>
                  <a:cxn ang="0">
                    <a:pos x="335" y="2314"/>
                  </a:cxn>
                  <a:cxn ang="0">
                    <a:pos x="329" y="2014"/>
                  </a:cxn>
                  <a:cxn ang="0">
                    <a:pos x="329" y="2014"/>
                  </a:cxn>
                </a:cxnLst>
                <a:rect l="0" t="0" r="r" b="b"/>
                <a:pathLst>
                  <a:path w="335" h="4316">
                    <a:moveTo>
                      <a:pt x="329" y="2014"/>
                    </a:moveTo>
                    <a:lnTo>
                      <a:pt x="317" y="1726"/>
                    </a:lnTo>
                    <a:lnTo>
                      <a:pt x="293" y="1445"/>
                    </a:lnTo>
                    <a:lnTo>
                      <a:pt x="263" y="1175"/>
                    </a:lnTo>
                    <a:lnTo>
                      <a:pt x="228" y="917"/>
                    </a:lnTo>
                    <a:lnTo>
                      <a:pt x="186" y="665"/>
                    </a:lnTo>
                    <a:lnTo>
                      <a:pt x="132" y="432"/>
                    </a:lnTo>
                    <a:lnTo>
                      <a:pt x="78" y="204"/>
                    </a:lnTo>
                    <a:lnTo>
                      <a:pt x="12" y="0"/>
                    </a:lnTo>
                    <a:lnTo>
                      <a:pt x="0" y="0"/>
                    </a:lnTo>
                    <a:lnTo>
                      <a:pt x="66" y="204"/>
                    </a:lnTo>
                    <a:lnTo>
                      <a:pt x="120" y="432"/>
                    </a:lnTo>
                    <a:lnTo>
                      <a:pt x="174" y="665"/>
                    </a:lnTo>
                    <a:lnTo>
                      <a:pt x="216" y="917"/>
                    </a:lnTo>
                    <a:lnTo>
                      <a:pt x="251" y="1175"/>
                    </a:lnTo>
                    <a:lnTo>
                      <a:pt x="281" y="1445"/>
                    </a:lnTo>
                    <a:lnTo>
                      <a:pt x="305" y="1726"/>
                    </a:lnTo>
                    <a:lnTo>
                      <a:pt x="317" y="2014"/>
                    </a:lnTo>
                    <a:lnTo>
                      <a:pt x="323" y="2314"/>
                    </a:lnTo>
                    <a:lnTo>
                      <a:pt x="317" y="2608"/>
                    </a:lnTo>
                    <a:lnTo>
                      <a:pt x="305" y="2907"/>
                    </a:lnTo>
                    <a:lnTo>
                      <a:pt x="281" y="3201"/>
                    </a:lnTo>
                    <a:lnTo>
                      <a:pt x="257" y="3489"/>
                    </a:lnTo>
                    <a:lnTo>
                      <a:pt x="216" y="3777"/>
                    </a:lnTo>
                    <a:lnTo>
                      <a:pt x="174" y="4052"/>
                    </a:lnTo>
                    <a:lnTo>
                      <a:pt x="120" y="4316"/>
                    </a:lnTo>
                    <a:lnTo>
                      <a:pt x="132" y="4316"/>
                    </a:lnTo>
                    <a:lnTo>
                      <a:pt x="186" y="4052"/>
                    </a:lnTo>
                    <a:lnTo>
                      <a:pt x="228" y="3777"/>
                    </a:lnTo>
                    <a:lnTo>
                      <a:pt x="269" y="3489"/>
                    </a:lnTo>
                    <a:lnTo>
                      <a:pt x="293" y="3201"/>
                    </a:lnTo>
                    <a:lnTo>
                      <a:pt x="317" y="2907"/>
                    </a:lnTo>
                    <a:lnTo>
                      <a:pt x="329" y="2608"/>
                    </a:lnTo>
                    <a:lnTo>
                      <a:pt x="335" y="2314"/>
                    </a:lnTo>
                    <a:lnTo>
                      <a:pt x="329" y="2014"/>
                    </a:lnTo>
                    <a:lnTo>
                      <a:pt x="329" y="2014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1">
                      <a:gamma/>
                      <a:shade val="66667"/>
                      <a:invGamma/>
                    </a:schemeClr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3322" name="Freeform 10"/>
              <p:cNvSpPr>
                <a:spLocks/>
              </p:cNvSpPr>
              <p:nvPr userDrawn="1"/>
            </p:nvSpPr>
            <p:spPr bwMode="hidden">
              <a:xfrm>
                <a:off x="3676" y="0"/>
                <a:ext cx="427" cy="4316"/>
              </a:xfrm>
              <a:custGeom>
                <a:avLst/>
                <a:gdLst/>
                <a:ahLst/>
                <a:cxnLst>
                  <a:cxn ang="0">
                    <a:pos x="413" y="1924"/>
                  </a:cxn>
                  <a:cxn ang="0">
                    <a:pos x="395" y="1690"/>
                  </a:cxn>
                  <a:cxn ang="0">
                    <a:pos x="365" y="1457"/>
                  </a:cxn>
                  <a:cxn ang="0">
                    <a:pos x="329" y="1229"/>
                  </a:cxn>
                  <a:cxn ang="0">
                    <a:pos x="281" y="1001"/>
                  </a:cxn>
                  <a:cxn ang="0">
                    <a:pos x="227" y="761"/>
                  </a:cxn>
                  <a:cxn ang="0">
                    <a:pos x="162" y="522"/>
                  </a:cxn>
                  <a:cxn ang="0">
                    <a:pos x="90" y="270"/>
                  </a:cxn>
                  <a:cxn ang="0">
                    <a:pos x="12" y="0"/>
                  </a:cxn>
                  <a:cxn ang="0">
                    <a:pos x="0" y="0"/>
                  </a:cxn>
                  <a:cxn ang="0">
                    <a:pos x="84" y="270"/>
                  </a:cxn>
                  <a:cxn ang="0">
                    <a:pos x="156" y="522"/>
                  </a:cxn>
                  <a:cxn ang="0">
                    <a:pos x="216" y="767"/>
                  </a:cxn>
                  <a:cxn ang="0">
                    <a:pos x="275" y="1001"/>
                  </a:cxn>
                  <a:cxn ang="0">
                    <a:pos x="317" y="1235"/>
                  </a:cxn>
                  <a:cxn ang="0">
                    <a:pos x="353" y="1463"/>
                  </a:cxn>
                  <a:cxn ang="0">
                    <a:pos x="383" y="1690"/>
                  </a:cxn>
                  <a:cxn ang="0">
                    <a:pos x="401" y="1924"/>
                  </a:cxn>
                  <a:cxn ang="0">
                    <a:pos x="413" y="2188"/>
                  </a:cxn>
                  <a:cxn ang="0">
                    <a:pos x="407" y="2458"/>
                  </a:cxn>
                  <a:cxn ang="0">
                    <a:pos x="395" y="2733"/>
                  </a:cxn>
                  <a:cxn ang="0">
                    <a:pos x="365" y="3021"/>
                  </a:cxn>
                  <a:cxn ang="0">
                    <a:pos x="329" y="3321"/>
                  </a:cxn>
                  <a:cxn ang="0">
                    <a:pos x="275" y="3639"/>
                  </a:cxn>
                  <a:cxn ang="0">
                    <a:pos x="204" y="3968"/>
                  </a:cxn>
                  <a:cxn ang="0">
                    <a:pos x="126" y="4316"/>
                  </a:cxn>
                  <a:cxn ang="0">
                    <a:pos x="138" y="4316"/>
                  </a:cxn>
                  <a:cxn ang="0">
                    <a:pos x="216" y="3968"/>
                  </a:cxn>
                  <a:cxn ang="0">
                    <a:pos x="287" y="3639"/>
                  </a:cxn>
                  <a:cxn ang="0">
                    <a:pos x="341" y="3321"/>
                  </a:cxn>
                  <a:cxn ang="0">
                    <a:pos x="377" y="3021"/>
                  </a:cxn>
                  <a:cxn ang="0">
                    <a:pos x="407" y="2733"/>
                  </a:cxn>
                  <a:cxn ang="0">
                    <a:pos x="419" y="2458"/>
                  </a:cxn>
                  <a:cxn ang="0">
                    <a:pos x="425" y="2188"/>
                  </a:cxn>
                  <a:cxn ang="0">
                    <a:pos x="413" y="1924"/>
                  </a:cxn>
                  <a:cxn ang="0">
                    <a:pos x="413" y="1924"/>
                  </a:cxn>
                </a:cxnLst>
                <a:rect l="0" t="0" r="r" b="b"/>
                <a:pathLst>
                  <a:path w="425" h="4316">
                    <a:moveTo>
                      <a:pt x="413" y="1924"/>
                    </a:moveTo>
                    <a:lnTo>
                      <a:pt x="395" y="1690"/>
                    </a:lnTo>
                    <a:lnTo>
                      <a:pt x="365" y="1457"/>
                    </a:lnTo>
                    <a:lnTo>
                      <a:pt x="329" y="1229"/>
                    </a:lnTo>
                    <a:lnTo>
                      <a:pt x="281" y="1001"/>
                    </a:lnTo>
                    <a:lnTo>
                      <a:pt x="227" y="761"/>
                    </a:lnTo>
                    <a:lnTo>
                      <a:pt x="162" y="522"/>
                    </a:lnTo>
                    <a:lnTo>
                      <a:pt x="90" y="270"/>
                    </a:lnTo>
                    <a:lnTo>
                      <a:pt x="12" y="0"/>
                    </a:lnTo>
                    <a:lnTo>
                      <a:pt x="0" y="0"/>
                    </a:lnTo>
                    <a:lnTo>
                      <a:pt x="84" y="270"/>
                    </a:lnTo>
                    <a:lnTo>
                      <a:pt x="156" y="522"/>
                    </a:lnTo>
                    <a:lnTo>
                      <a:pt x="216" y="767"/>
                    </a:lnTo>
                    <a:lnTo>
                      <a:pt x="275" y="1001"/>
                    </a:lnTo>
                    <a:lnTo>
                      <a:pt x="317" y="1235"/>
                    </a:lnTo>
                    <a:lnTo>
                      <a:pt x="353" y="1463"/>
                    </a:lnTo>
                    <a:lnTo>
                      <a:pt x="383" y="1690"/>
                    </a:lnTo>
                    <a:lnTo>
                      <a:pt x="401" y="1924"/>
                    </a:lnTo>
                    <a:lnTo>
                      <a:pt x="413" y="2188"/>
                    </a:lnTo>
                    <a:lnTo>
                      <a:pt x="407" y="2458"/>
                    </a:lnTo>
                    <a:lnTo>
                      <a:pt x="395" y="2733"/>
                    </a:lnTo>
                    <a:lnTo>
                      <a:pt x="365" y="3021"/>
                    </a:lnTo>
                    <a:lnTo>
                      <a:pt x="329" y="3321"/>
                    </a:lnTo>
                    <a:lnTo>
                      <a:pt x="275" y="3639"/>
                    </a:lnTo>
                    <a:lnTo>
                      <a:pt x="204" y="3968"/>
                    </a:lnTo>
                    <a:lnTo>
                      <a:pt x="126" y="4316"/>
                    </a:lnTo>
                    <a:lnTo>
                      <a:pt x="138" y="4316"/>
                    </a:lnTo>
                    <a:lnTo>
                      <a:pt x="216" y="3968"/>
                    </a:lnTo>
                    <a:lnTo>
                      <a:pt x="287" y="3639"/>
                    </a:lnTo>
                    <a:lnTo>
                      <a:pt x="341" y="3321"/>
                    </a:lnTo>
                    <a:lnTo>
                      <a:pt x="377" y="3021"/>
                    </a:lnTo>
                    <a:lnTo>
                      <a:pt x="407" y="2733"/>
                    </a:lnTo>
                    <a:lnTo>
                      <a:pt x="419" y="2458"/>
                    </a:lnTo>
                    <a:lnTo>
                      <a:pt x="425" y="2188"/>
                    </a:lnTo>
                    <a:lnTo>
                      <a:pt x="413" y="1924"/>
                    </a:lnTo>
                    <a:lnTo>
                      <a:pt x="413" y="1924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1">
                      <a:gamma/>
                      <a:shade val="66667"/>
                      <a:invGamma/>
                    </a:schemeClr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3323" name="Freeform 11"/>
              <p:cNvSpPr>
                <a:spLocks/>
              </p:cNvSpPr>
              <p:nvPr userDrawn="1"/>
            </p:nvSpPr>
            <p:spPr bwMode="hidden">
              <a:xfrm>
                <a:off x="3946" y="0"/>
                <a:ext cx="558" cy="4316"/>
              </a:xfrm>
              <a:custGeom>
                <a:avLst/>
                <a:gdLst/>
                <a:ahLst/>
                <a:cxnLst>
                  <a:cxn ang="0">
                    <a:pos x="556" y="2020"/>
                  </a:cxn>
                  <a:cxn ang="0">
                    <a:pos x="538" y="1732"/>
                  </a:cxn>
                  <a:cxn ang="0">
                    <a:pos x="503" y="1445"/>
                  </a:cxn>
                  <a:cxn ang="0">
                    <a:pos x="455" y="1175"/>
                  </a:cxn>
                  <a:cxn ang="0">
                    <a:pos x="395" y="911"/>
                  </a:cxn>
                  <a:cxn ang="0">
                    <a:pos x="317" y="659"/>
                  </a:cxn>
                  <a:cxn ang="0">
                    <a:pos x="228" y="426"/>
                  </a:cxn>
                  <a:cxn ang="0">
                    <a:pos x="126" y="204"/>
                  </a:cxn>
                  <a:cxn ang="0">
                    <a:pos x="12" y="0"/>
                  </a:cxn>
                  <a:cxn ang="0">
                    <a:pos x="0" y="0"/>
                  </a:cxn>
                  <a:cxn ang="0">
                    <a:pos x="114" y="204"/>
                  </a:cxn>
                  <a:cxn ang="0">
                    <a:pos x="216" y="426"/>
                  </a:cxn>
                  <a:cxn ang="0">
                    <a:pos x="305" y="659"/>
                  </a:cxn>
                  <a:cxn ang="0">
                    <a:pos x="383" y="911"/>
                  </a:cxn>
                  <a:cxn ang="0">
                    <a:pos x="443" y="1175"/>
                  </a:cxn>
                  <a:cxn ang="0">
                    <a:pos x="491" y="1445"/>
                  </a:cxn>
                  <a:cxn ang="0">
                    <a:pos x="526" y="1732"/>
                  </a:cxn>
                  <a:cxn ang="0">
                    <a:pos x="544" y="2020"/>
                  </a:cxn>
                  <a:cxn ang="0">
                    <a:pos x="544" y="2326"/>
                  </a:cxn>
                  <a:cxn ang="0">
                    <a:pos x="532" y="2632"/>
                  </a:cxn>
                  <a:cxn ang="0">
                    <a:pos x="503" y="2931"/>
                  </a:cxn>
                  <a:cxn ang="0">
                    <a:pos x="455" y="3225"/>
                  </a:cxn>
                  <a:cxn ang="0">
                    <a:pos x="389" y="3513"/>
                  </a:cxn>
                  <a:cxn ang="0">
                    <a:pos x="311" y="3788"/>
                  </a:cxn>
                  <a:cxn ang="0">
                    <a:pos x="216" y="4058"/>
                  </a:cxn>
                  <a:cxn ang="0">
                    <a:pos x="102" y="4316"/>
                  </a:cxn>
                  <a:cxn ang="0">
                    <a:pos x="114" y="4316"/>
                  </a:cxn>
                  <a:cxn ang="0">
                    <a:pos x="228" y="4058"/>
                  </a:cxn>
                  <a:cxn ang="0">
                    <a:pos x="323" y="3788"/>
                  </a:cxn>
                  <a:cxn ang="0">
                    <a:pos x="401" y="3513"/>
                  </a:cxn>
                  <a:cxn ang="0">
                    <a:pos x="467" y="3225"/>
                  </a:cxn>
                  <a:cxn ang="0">
                    <a:pos x="515" y="2931"/>
                  </a:cxn>
                  <a:cxn ang="0">
                    <a:pos x="544" y="2632"/>
                  </a:cxn>
                  <a:cxn ang="0">
                    <a:pos x="556" y="2326"/>
                  </a:cxn>
                  <a:cxn ang="0">
                    <a:pos x="556" y="2020"/>
                  </a:cxn>
                  <a:cxn ang="0">
                    <a:pos x="556" y="2020"/>
                  </a:cxn>
                </a:cxnLst>
                <a:rect l="0" t="0" r="r" b="b"/>
                <a:pathLst>
                  <a:path w="556" h="4316">
                    <a:moveTo>
                      <a:pt x="556" y="2020"/>
                    </a:moveTo>
                    <a:lnTo>
                      <a:pt x="538" y="1732"/>
                    </a:lnTo>
                    <a:lnTo>
                      <a:pt x="503" y="1445"/>
                    </a:lnTo>
                    <a:lnTo>
                      <a:pt x="455" y="1175"/>
                    </a:lnTo>
                    <a:lnTo>
                      <a:pt x="395" y="911"/>
                    </a:lnTo>
                    <a:lnTo>
                      <a:pt x="317" y="659"/>
                    </a:lnTo>
                    <a:lnTo>
                      <a:pt x="228" y="426"/>
                    </a:lnTo>
                    <a:lnTo>
                      <a:pt x="126" y="204"/>
                    </a:lnTo>
                    <a:lnTo>
                      <a:pt x="12" y="0"/>
                    </a:lnTo>
                    <a:lnTo>
                      <a:pt x="0" y="0"/>
                    </a:lnTo>
                    <a:lnTo>
                      <a:pt x="114" y="204"/>
                    </a:lnTo>
                    <a:lnTo>
                      <a:pt x="216" y="426"/>
                    </a:lnTo>
                    <a:lnTo>
                      <a:pt x="305" y="659"/>
                    </a:lnTo>
                    <a:lnTo>
                      <a:pt x="383" y="911"/>
                    </a:lnTo>
                    <a:lnTo>
                      <a:pt x="443" y="1175"/>
                    </a:lnTo>
                    <a:lnTo>
                      <a:pt x="491" y="1445"/>
                    </a:lnTo>
                    <a:lnTo>
                      <a:pt x="526" y="1732"/>
                    </a:lnTo>
                    <a:lnTo>
                      <a:pt x="544" y="2020"/>
                    </a:lnTo>
                    <a:lnTo>
                      <a:pt x="544" y="2326"/>
                    </a:lnTo>
                    <a:lnTo>
                      <a:pt x="532" y="2632"/>
                    </a:lnTo>
                    <a:lnTo>
                      <a:pt x="503" y="2931"/>
                    </a:lnTo>
                    <a:lnTo>
                      <a:pt x="455" y="3225"/>
                    </a:lnTo>
                    <a:lnTo>
                      <a:pt x="389" y="3513"/>
                    </a:lnTo>
                    <a:lnTo>
                      <a:pt x="311" y="3788"/>
                    </a:lnTo>
                    <a:lnTo>
                      <a:pt x="216" y="4058"/>
                    </a:lnTo>
                    <a:lnTo>
                      <a:pt x="102" y="4316"/>
                    </a:lnTo>
                    <a:lnTo>
                      <a:pt x="114" y="4316"/>
                    </a:lnTo>
                    <a:lnTo>
                      <a:pt x="228" y="4058"/>
                    </a:lnTo>
                    <a:lnTo>
                      <a:pt x="323" y="3788"/>
                    </a:lnTo>
                    <a:lnTo>
                      <a:pt x="401" y="3513"/>
                    </a:lnTo>
                    <a:lnTo>
                      <a:pt x="467" y="3225"/>
                    </a:lnTo>
                    <a:lnTo>
                      <a:pt x="515" y="2931"/>
                    </a:lnTo>
                    <a:lnTo>
                      <a:pt x="544" y="2632"/>
                    </a:lnTo>
                    <a:lnTo>
                      <a:pt x="556" y="2326"/>
                    </a:lnTo>
                    <a:lnTo>
                      <a:pt x="556" y="2020"/>
                    </a:lnTo>
                    <a:lnTo>
                      <a:pt x="556" y="202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1">
                      <a:gamma/>
                      <a:shade val="66667"/>
                      <a:invGamma/>
                    </a:schemeClr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3324" name="Freeform 12"/>
              <p:cNvSpPr>
                <a:spLocks/>
              </p:cNvSpPr>
              <p:nvPr userDrawn="1"/>
            </p:nvSpPr>
            <p:spPr bwMode="hidden">
              <a:xfrm>
                <a:off x="4246" y="0"/>
                <a:ext cx="690" cy="4316"/>
              </a:xfrm>
              <a:custGeom>
                <a:avLst/>
                <a:gdLst/>
                <a:ahLst/>
                <a:cxnLst>
                  <a:cxn ang="0">
                    <a:pos x="688" y="2086"/>
                  </a:cxn>
                  <a:cxn ang="0">
                    <a:pos x="670" y="1810"/>
                  </a:cxn>
                  <a:cxn ang="0">
                    <a:pos x="634" y="1541"/>
                  </a:cxn>
                  <a:cxn ang="0">
                    <a:pos x="574" y="1271"/>
                  </a:cxn>
                  <a:cxn ang="0">
                    <a:pos x="497" y="1007"/>
                  </a:cxn>
                  <a:cxn ang="0">
                    <a:pos x="401" y="749"/>
                  </a:cxn>
                  <a:cxn ang="0">
                    <a:pos x="293" y="492"/>
                  </a:cxn>
                  <a:cxn ang="0">
                    <a:pos x="162" y="240"/>
                  </a:cxn>
                  <a:cxn ang="0">
                    <a:pos x="12" y="0"/>
                  </a:cxn>
                  <a:cxn ang="0">
                    <a:pos x="0" y="0"/>
                  </a:cxn>
                  <a:cxn ang="0">
                    <a:pos x="150" y="240"/>
                  </a:cxn>
                  <a:cxn ang="0">
                    <a:pos x="281" y="492"/>
                  </a:cxn>
                  <a:cxn ang="0">
                    <a:pos x="389" y="749"/>
                  </a:cxn>
                  <a:cxn ang="0">
                    <a:pos x="485" y="1007"/>
                  </a:cxn>
                  <a:cxn ang="0">
                    <a:pos x="562" y="1271"/>
                  </a:cxn>
                  <a:cxn ang="0">
                    <a:pos x="622" y="1541"/>
                  </a:cxn>
                  <a:cxn ang="0">
                    <a:pos x="658" y="1810"/>
                  </a:cxn>
                  <a:cxn ang="0">
                    <a:pos x="676" y="2086"/>
                  </a:cxn>
                  <a:cxn ang="0">
                    <a:pos x="676" y="2368"/>
                  </a:cxn>
                  <a:cxn ang="0">
                    <a:pos x="658" y="2650"/>
                  </a:cxn>
                  <a:cxn ang="0">
                    <a:pos x="616" y="2931"/>
                  </a:cxn>
                  <a:cxn ang="0">
                    <a:pos x="556" y="3213"/>
                  </a:cxn>
                  <a:cxn ang="0">
                    <a:pos x="473" y="3495"/>
                  </a:cxn>
                  <a:cxn ang="0">
                    <a:pos x="371" y="3777"/>
                  </a:cxn>
                  <a:cxn ang="0">
                    <a:pos x="251" y="4046"/>
                  </a:cxn>
                  <a:cxn ang="0">
                    <a:pos x="114" y="4316"/>
                  </a:cxn>
                  <a:cxn ang="0">
                    <a:pos x="126" y="4316"/>
                  </a:cxn>
                  <a:cxn ang="0">
                    <a:pos x="263" y="4046"/>
                  </a:cxn>
                  <a:cxn ang="0">
                    <a:pos x="383" y="3777"/>
                  </a:cxn>
                  <a:cxn ang="0">
                    <a:pos x="485" y="3495"/>
                  </a:cxn>
                  <a:cxn ang="0">
                    <a:pos x="568" y="3219"/>
                  </a:cxn>
                  <a:cxn ang="0">
                    <a:pos x="628" y="2937"/>
                  </a:cxn>
                  <a:cxn ang="0">
                    <a:pos x="670" y="2656"/>
                  </a:cxn>
                  <a:cxn ang="0">
                    <a:pos x="688" y="2368"/>
                  </a:cxn>
                  <a:cxn ang="0">
                    <a:pos x="688" y="2086"/>
                  </a:cxn>
                  <a:cxn ang="0">
                    <a:pos x="688" y="2086"/>
                  </a:cxn>
                </a:cxnLst>
                <a:rect l="0" t="0" r="r" b="b"/>
                <a:pathLst>
                  <a:path w="688" h="4316">
                    <a:moveTo>
                      <a:pt x="688" y="2086"/>
                    </a:moveTo>
                    <a:lnTo>
                      <a:pt x="670" y="1810"/>
                    </a:lnTo>
                    <a:lnTo>
                      <a:pt x="634" y="1541"/>
                    </a:lnTo>
                    <a:lnTo>
                      <a:pt x="574" y="1271"/>
                    </a:lnTo>
                    <a:lnTo>
                      <a:pt x="497" y="1007"/>
                    </a:lnTo>
                    <a:lnTo>
                      <a:pt x="401" y="749"/>
                    </a:lnTo>
                    <a:lnTo>
                      <a:pt x="293" y="492"/>
                    </a:lnTo>
                    <a:lnTo>
                      <a:pt x="162" y="240"/>
                    </a:lnTo>
                    <a:lnTo>
                      <a:pt x="12" y="0"/>
                    </a:lnTo>
                    <a:lnTo>
                      <a:pt x="0" y="0"/>
                    </a:lnTo>
                    <a:lnTo>
                      <a:pt x="150" y="240"/>
                    </a:lnTo>
                    <a:lnTo>
                      <a:pt x="281" y="492"/>
                    </a:lnTo>
                    <a:lnTo>
                      <a:pt x="389" y="749"/>
                    </a:lnTo>
                    <a:lnTo>
                      <a:pt x="485" y="1007"/>
                    </a:lnTo>
                    <a:lnTo>
                      <a:pt x="562" y="1271"/>
                    </a:lnTo>
                    <a:lnTo>
                      <a:pt x="622" y="1541"/>
                    </a:lnTo>
                    <a:lnTo>
                      <a:pt x="658" y="1810"/>
                    </a:lnTo>
                    <a:lnTo>
                      <a:pt x="676" y="2086"/>
                    </a:lnTo>
                    <a:lnTo>
                      <a:pt x="676" y="2368"/>
                    </a:lnTo>
                    <a:lnTo>
                      <a:pt x="658" y="2650"/>
                    </a:lnTo>
                    <a:lnTo>
                      <a:pt x="616" y="2931"/>
                    </a:lnTo>
                    <a:lnTo>
                      <a:pt x="556" y="3213"/>
                    </a:lnTo>
                    <a:lnTo>
                      <a:pt x="473" y="3495"/>
                    </a:lnTo>
                    <a:lnTo>
                      <a:pt x="371" y="3777"/>
                    </a:lnTo>
                    <a:lnTo>
                      <a:pt x="251" y="4046"/>
                    </a:lnTo>
                    <a:lnTo>
                      <a:pt x="114" y="4316"/>
                    </a:lnTo>
                    <a:lnTo>
                      <a:pt x="126" y="4316"/>
                    </a:lnTo>
                    <a:lnTo>
                      <a:pt x="263" y="4046"/>
                    </a:lnTo>
                    <a:lnTo>
                      <a:pt x="383" y="3777"/>
                    </a:lnTo>
                    <a:lnTo>
                      <a:pt x="485" y="3495"/>
                    </a:lnTo>
                    <a:lnTo>
                      <a:pt x="568" y="3219"/>
                    </a:lnTo>
                    <a:lnTo>
                      <a:pt x="628" y="2937"/>
                    </a:lnTo>
                    <a:lnTo>
                      <a:pt x="670" y="2656"/>
                    </a:lnTo>
                    <a:lnTo>
                      <a:pt x="688" y="2368"/>
                    </a:lnTo>
                    <a:lnTo>
                      <a:pt x="688" y="2086"/>
                    </a:lnTo>
                    <a:lnTo>
                      <a:pt x="688" y="2086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1">
                      <a:gamma/>
                      <a:shade val="66667"/>
                      <a:invGamma/>
                    </a:schemeClr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3325" name="Freeform 13"/>
              <p:cNvSpPr>
                <a:spLocks/>
              </p:cNvSpPr>
              <p:nvPr userDrawn="1"/>
            </p:nvSpPr>
            <p:spPr bwMode="hidden">
              <a:xfrm>
                <a:off x="4522" y="0"/>
                <a:ext cx="864" cy="4316"/>
              </a:xfrm>
              <a:custGeom>
                <a:avLst/>
                <a:gdLst/>
                <a:ahLst/>
                <a:cxnLst>
                  <a:cxn ang="0">
                    <a:pos x="855" y="2128"/>
                  </a:cxn>
                  <a:cxn ang="0">
                    <a:pos x="831" y="1834"/>
                  </a:cxn>
                  <a:cxn ang="0">
                    <a:pos x="808" y="1684"/>
                  </a:cxn>
                  <a:cxn ang="0">
                    <a:pos x="784" y="1541"/>
                  </a:cxn>
                  <a:cxn ang="0">
                    <a:pos x="748" y="1397"/>
                  </a:cxn>
                  <a:cxn ang="0">
                    <a:pos x="712" y="1253"/>
                  </a:cxn>
                  <a:cxn ang="0">
                    <a:pos x="664" y="1115"/>
                  </a:cxn>
                  <a:cxn ang="0">
                    <a:pos x="610" y="977"/>
                  </a:cxn>
                  <a:cxn ang="0">
                    <a:pos x="491" y="719"/>
                  </a:cxn>
                  <a:cxn ang="0">
                    <a:pos x="353" y="468"/>
                  </a:cxn>
                  <a:cxn ang="0">
                    <a:pos x="192" y="228"/>
                  </a:cxn>
                  <a:cxn ang="0">
                    <a:pos x="12" y="0"/>
                  </a:cxn>
                  <a:cxn ang="0">
                    <a:pos x="0" y="0"/>
                  </a:cxn>
                  <a:cxn ang="0">
                    <a:pos x="180" y="228"/>
                  </a:cxn>
                  <a:cxn ang="0">
                    <a:pos x="341" y="468"/>
                  </a:cxn>
                  <a:cxn ang="0">
                    <a:pos x="479" y="719"/>
                  </a:cxn>
                  <a:cxn ang="0">
                    <a:pos x="598" y="983"/>
                  </a:cxn>
                  <a:cxn ang="0">
                    <a:pos x="652" y="1121"/>
                  </a:cxn>
                  <a:cxn ang="0">
                    <a:pos x="700" y="1259"/>
                  </a:cxn>
                  <a:cxn ang="0">
                    <a:pos x="736" y="1403"/>
                  </a:cxn>
                  <a:cxn ang="0">
                    <a:pos x="772" y="1547"/>
                  </a:cxn>
                  <a:cxn ang="0">
                    <a:pos x="802" y="1690"/>
                  </a:cxn>
                  <a:cxn ang="0">
                    <a:pos x="819" y="1834"/>
                  </a:cxn>
                  <a:cxn ang="0">
                    <a:pos x="837" y="1984"/>
                  </a:cxn>
                  <a:cxn ang="0">
                    <a:pos x="843" y="2128"/>
                  </a:cxn>
                  <a:cxn ang="0">
                    <a:pos x="849" y="2278"/>
                  </a:cxn>
                  <a:cxn ang="0">
                    <a:pos x="843" y="2428"/>
                  </a:cxn>
                  <a:cxn ang="0">
                    <a:pos x="831" y="2572"/>
                  </a:cxn>
                  <a:cxn ang="0">
                    <a:pos x="819" y="2721"/>
                  </a:cxn>
                  <a:cxn ang="0">
                    <a:pos x="796" y="2865"/>
                  </a:cxn>
                  <a:cxn ang="0">
                    <a:pos x="766" y="3015"/>
                  </a:cxn>
                  <a:cxn ang="0">
                    <a:pos x="724" y="3159"/>
                  </a:cxn>
                  <a:cxn ang="0">
                    <a:pos x="682" y="3303"/>
                  </a:cxn>
                  <a:cxn ang="0">
                    <a:pos x="586" y="3567"/>
                  </a:cxn>
                  <a:cxn ang="0">
                    <a:pos x="473" y="3824"/>
                  </a:cxn>
                  <a:cxn ang="0">
                    <a:pos x="335" y="4076"/>
                  </a:cxn>
                  <a:cxn ang="0">
                    <a:pos x="180" y="4316"/>
                  </a:cxn>
                  <a:cxn ang="0">
                    <a:pos x="192" y="4316"/>
                  </a:cxn>
                  <a:cxn ang="0">
                    <a:pos x="347" y="4076"/>
                  </a:cxn>
                  <a:cxn ang="0">
                    <a:pos x="485" y="3824"/>
                  </a:cxn>
                  <a:cxn ang="0">
                    <a:pos x="598" y="3573"/>
                  </a:cxn>
                  <a:cxn ang="0">
                    <a:pos x="694" y="3309"/>
                  </a:cxn>
                  <a:cxn ang="0">
                    <a:pos x="736" y="3165"/>
                  </a:cxn>
                  <a:cxn ang="0">
                    <a:pos x="778" y="3021"/>
                  </a:cxn>
                  <a:cxn ang="0">
                    <a:pos x="808" y="2871"/>
                  </a:cxn>
                  <a:cxn ang="0">
                    <a:pos x="831" y="2727"/>
                  </a:cxn>
                  <a:cxn ang="0">
                    <a:pos x="843" y="2578"/>
                  </a:cxn>
                  <a:cxn ang="0">
                    <a:pos x="855" y="2428"/>
                  </a:cxn>
                  <a:cxn ang="0">
                    <a:pos x="861" y="2278"/>
                  </a:cxn>
                  <a:cxn ang="0">
                    <a:pos x="855" y="2128"/>
                  </a:cxn>
                  <a:cxn ang="0">
                    <a:pos x="855" y="2128"/>
                  </a:cxn>
                </a:cxnLst>
                <a:rect l="0" t="0" r="r" b="b"/>
                <a:pathLst>
                  <a:path w="861" h="4316">
                    <a:moveTo>
                      <a:pt x="855" y="2128"/>
                    </a:moveTo>
                    <a:lnTo>
                      <a:pt x="831" y="1834"/>
                    </a:lnTo>
                    <a:lnTo>
                      <a:pt x="808" y="1684"/>
                    </a:lnTo>
                    <a:lnTo>
                      <a:pt x="784" y="1541"/>
                    </a:lnTo>
                    <a:lnTo>
                      <a:pt x="748" y="1397"/>
                    </a:lnTo>
                    <a:lnTo>
                      <a:pt x="712" y="1253"/>
                    </a:lnTo>
                    <a:lnTo>
                      <a:pt x="664" y="1115"/>
                    </a:lnTo>
                    <a:lnTo>
                      <a:pt x="610" y="977"/>
                    </a:lnTo>
                    <a:lnTo>
                      <a:pt x="491" y="719"/>
                    </a:lnTo>
                    <a:lnTo>
                      <a:pt x="353" y="468"/>
                    </a:lnTo>
                    <a:lnTo>
                      <a:pt x="192" y="228"/>
                    </a:lnTo>
                    <a:lnTo>
                      <a:pt x="12" y="0"/>
                    </a:lnTo>
                    <a:lnTo>
                      <a:pt x="0" y="0"/>
                    </a:lnTo>
                    <a:lnTo>
                      <a:pt x="180" y="228"/>
                    </a:lnTo>
                    <a:lnTo>
                      <a:pt x="341" y="468"/>
                    </a:lnTo>
                    <a:lnTo>
                      <a:pt x="479" y="719"/>
                    </a:lnTo>
                    <a:lnTo>
                      <a:pt x="598" y="983"/>
                    </a:lnTo>
                    <a:lnTo>
                      <a:pt x="652" y="1121"/>
                    </a:lnTo>
                    <a:lnTo>
                      <a:pt x="700" y="1259"/>
                    </a:lnTo>
                    <a:lnTo>
                      <a:pt x="736" y="1403"/>
                    </a:lnTo>
                    <a:lnTo>
                      <a:pt x="772" y="1547"/>
                    </a:lnTo>
                    <a:lnTo>
                      <a:pt x="802" y="1690"/>
                    </a:lnTo>
                    <a:lnTo>
                      <a:pt x="819" y="1834"/>
                    </a:lnTo>
                    <a:lnTo>
                      <a:pt x="837" y="1984"/>
                    </a:lnTo>
                    <a:lnTo>
                      <a:pt x="843" y="2128"/>
                    </a:lnTo>
                    <a:lnTo>
                      <a:pt x="849" y="2278"/>
                    </a:lnTo>
                    <a:lnTo>
                      <a:pt x="843" y="2428"/>
                    </a:lnTo>
                    <a:lnTo>
                      <a:pt x="831" y="2572"/>
                    </a:lnTo>
                    <a:lnTo>
                      <a:pt x="819" y="2721"/>
                    </a:lnTo>
                    <a:lnTo>
                      <a:pt x="796" y="2865"/>
                    </a:lnTo>
                    <a:lnTo>
                      <a:pt x="766" y="3015"/>
                    </a:lnTo>
                    <a:lnTo>
                      <a:pt x="724" y="3159"/>
                    </a:lnTo>
                    <a:lnTo>
                      <a:pt x="682" y="3303"/>
                    </a:lnTo>
                    <a:lnTo>
                      <a:pt x="586" y="3567"/>
                    </a:lnTo>
                    <a:lnTo>
                      <a:pt x="473" y="3824"/>
                    </a:lnTo>
                    <a:lnTo>
                      <a:pt x="335" y="4076"/>
                    </a:lnTo>
                    <a:lnTo>
                      <a:pt x="180" y="4316"/>
                    </a:lnTo>
                    <a:lnTo>
                      <a:pt x="192" y="4316"/>
                    </a:lnTo>
                    <a:lnTo>
                      <a:pt x="347" y="4076"/>
                    </a:lnTo>
                    <a:lnTo>
                      <a:pt x="485" y="3824"/>
                    </a:lnTo>
                    <a:lnTo>
                      <a:pt x="598" y="3573"/>
                    </a:lnTo>
                    <a:lnTo>
                      <a:pt x="694" y="3309"/>
                    </a:lnTo>
                    <a:lnTo>
                      <a:pt x="736" y="3165"/>
                    </a:lnTo>
                    <a:lnTo>
                      <a:pt x="778" y="3021"/>
                    </a:lnTo>
                    <a:lnTo>
                      <a:pt x="808" y="2871"/>
                    </a:lnTo>
                    <a:lnTo>
                      <a:pt x="831" y="2727"/>
                    </a:lnTo>
                    <a:lnTo>
                      <a:pt x="843" y="2578"/>
                    </a:lnTo>
                    <a:lnTo>
                      <a:pt x="855" y="2428"/>
                    </a:lnTo>
                    <a:lnTo>
                      <a:pt x="861" y="2278"/>
                    </a:lnTo>
                    <a:lnTo>
                      <a:pt x="855" y="2128"/>
                    </a:lnTo>
                    <a:lnTo>
                      <a:pt x="855" y="2128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1">
                      <a:gamma/>
                      <a:shade val="66667"/>
                      <a:invGamma/>
                    </a:schemeClr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3326" name="Freeform 14"/>
              <p:cNvSpPr>
                <a:spLocks/>
              </p:cNvSpPr>
              <p:nvPr userDrawn="1"/>
            </p:nvSpPr>
            <p:spPr bwMode="hidden">
              <a:xfrm>
                <a:off x="2399" y="0"/>
                <a:ext cx="150" cy="4316"/>
              </a:xfrm>
              <a:custGeom>
                <a:avLst/>
                <a:gdLst/>
                <a:ahLst/>
                <a:cxnLst>
                  <a:cxn ang="0">
                    <a:pos x="18" y="1942"/>
                  </a:cxn>
                  <a:cxn ang="0">
                    <a:pos x="30" y="1630"/>
                  </a:cxn>
                  <a:cxn ang="0">
                    <a:pos x="42" y="1331"/>
                  </a:cxn>
                  <a:cxn ang="0">
                    <a:pos x="59" y="1055"/>
                  </a:cxn>
                  <a:cxn ang="0">
                    <a:pos x="77" y="791"/>
                  </a:cxn>
                  <a:cxn ang="0">
                    <a:pos x="83" y="671"/>
                  </a:cxn>
                  <a:cxn ang="0">
                    <a:pos x="95" y="557"/>
                  </a:cxn>
                  <a:cxn ang="0">
                    <a:pos x="107" y="444"/>
                  </a:cxn>
                  <a:cxn ang="0">
                    <a:pos x="113" y="342"/>
                  </a:cxn>
                  <a:cxn ang="0">
                    <a:pos x="125" y="246"/>
                  </a:cxn>
                  <a:cxn ang="0">
                    <a:pos x="131" y="156"/>
                  </a:cxn>
                  <a:cxn ang="0">
                    <a:pos x="143" y="72"/>
                  </a:cxn>
                  <a:cxn ang="0">
                    <a:pos x="149" y="0"/>
                  </a:cxn>
                  <a:cxn ang="0">
                    <a:pos x="137" y="0"/>
                  </a:cxn>
                  <a:cxn ang="0">
                    <a:pos x="131" y="72"/>
                  </a:cxn>
                  <a:cxn ang="0">
                    <a:pos x="119" y="156"/>
                  </a:cxn>
                  <a:cxn ang="0">
                    <a:pos x="113" y="246"/>
                  </a:cxn>
                  <a:cxn ang="0">
                    <a:pos x="101" y="342"/>
                  </a:cxn>
                  <a:cxn ang="0">
                    <a:pos x="95" y="444"/>
                  </a:cxn>
                  <a:cxn ang="0">
                    <a:pos x="83" y="557"/>
                  </a:cxn>
                  <a:cxn ang="0">
                    <a:pos x="71" y="671"/>
                  </a:cxn>
                  <a:cxn ang="0">
                    <a:pos x="65" y="791"/>
                  </a:cxn>
                  <a:cxn ang="0">
                    <a:pos x="48" y="1055"/>
                  </a:cxn>
                  <a:cxn ang="0">
                    <a:pos x="30" y="1331"/>
                  </a:cxn>
                  <a:cxn ang="0">
                    <a:pos x="18" y="1630"/>
                  </a:cxn>
                  <a:cxn ang="0">
                    <a:pos x="6" y="1942"/>
                  </a:cxn>
                  <a:cxn ang="0">
                    <a:pos x="0" y="2278"/>
                  </a:cxn>
                  <a:cxn ang="0">
                    <a:pos x="6" y="2602"/>
                  </a:cxn>
                  <a:cxn ang="0">
                    <a:pos x="12" y="2919"/>
                  </a:cxn>
                  <a:cxn ang="0">
                    <a:pos x="24" y="3219"/>
                  </a:cxn>
                  <a:cxn ang="0">
                    <a:pos x="36" y="3513"/>
                  </a:cxn>
                  <a:cxn ang="0">
                    <a:pos x="59" y="3794"/>
                  </a:cxn>
                  <a:cxn ang="0">
                    <a:pos x="89" y="4058"/>
                  </a:cxn>
                  <a:cxn ang="0">
                    <a:pos x="125" y="4316"/>
                  </a:cxn>
                  <a:cxn ang="0">
                    <a:pos x="137" y="4316"/>
                  </a:cxn>
                  <a:cxn ang="0">
                    <a:pos x="101" y="4058"/>
                  </a:cxn>
                  <a:cxn ang="0">
                    <a:pos x="71" y="3794"/>
                  </a:cxn>
                  <a:cxn ang="0">
                    <a:pos x="48" y="3513"/>
                  </a:cxn>
                  <a:cxn ang="0">
                    <a:pos x="36" y="3225"/>
                  </a:cxn>
                  <a:cxn ang="0">
                    <a:pos x="24" y="2919"/>
                  </a:cxn>
                  <a:cxn ang="0">
                    <a:pos x="18" y="2608"/>
                  </a:cxn>
                  <a:cxn ang="0">
                    <a:pos x="12" y="2278"/>
                  </a:cxn>
                  <a:cxn ang="0">
                    <a:pos x="18" y="1942"/>
                  </a:cxn>
                  <a:cxn ang="0">
                    <a:pos x="18" y="1942"/>
                  </a:cxn>
                </a:cxnLst>
                <a:rect l="0" t="0" r="r" b="b"/>
                <a:pathLst>
                  <a:path w="149" h="4316">
                    <a:moveTo>
                      <a:pt x="18" y="1942"/>
                    </a:moveTo>
                    <a:lnTo>
                      <a:pt x="30" y="1630"/>
                    </a:lnTo>
                    <a:lnTo>
                      <a:pt x="42" y="1331"/>
                    </a:lnTo>
                    <a:lnTo>
                      <a:pt x="59" y="1055"/>
                    </a:lnTo>
                    <a:lnTo>
                      <a:pt x="77" y="791"/>
                    </a:lnTo>
                    <a:lnTo>
                      <a:pt x="83" y="671"/>
                    </a:lnTo>
                    <a:lnTo>
                      <a:pt x="95" y="557"/>
                    </a:lnTo>
                    <a:lnTo>
                      <a:pt x="107" y="444"/>
                    </a:lnTo>
                    <a:lnTo>
                      <a:pt x="113" y="342"/>
                    </a:lnTo>
                    <a:lnTo>
                      <a:pt x="125" y="246"/>
                    </a:lnTo>
                    <a:lnTo>
                      <a:pt x="131" y="156"/>
                    </a:lnTo>
                    <a:lnTo>
                      <a:pt x="143" y="72"/>
                    </a:lnTo>
                    <a:lnTo>
                      <a:pt x="149" y="0"/>
                    </a:lnTo>
                    <a:lnTo>
                      <a:pt x="137" y="0"/>
                    </a:lnTo>
                    <a:lnTo>
                      <a:pt x="131" y="72"/>
                    </a:lnTo>
                    <a:lnTo>
                      <a:pt x="119" y="156"/>
                    </a:lnTo>
                    <a:lnTo>
                      <a:pt x="113" y="246"/>
                    </a:lnTo>
                    <a:lnTo>
                      <a:pt x="101" y="342"/>
                    </a:lnTo>
                    <a:lnTo>
                      <a:pt x="95" y="444"/>
                    </a:lnTo>
                    <a:lnTo>
                      <a:pt x="83" y="557"/>
                    </a:lnTo>
                    <a:lnTo>
                      <a:pt x="71" y="671"/>
                    </a:lnTo>
                    <a:lnTo>
                      <a:pt x="65" y="791"/>
                    </a:lnTo>
                    <a:lnTo>
                      <a:pt x="48" y="1055"/>
                    </a:lnTo>
                    <a:lnTo>
                      <a:pt x="30" y="1331"/>
                    </a:lnTo>
                    <a:lnTo>
                      <a:pt x="18" y="1630"/>
                    </a:lnTo>
                    <a:lnTo>
                      <a:pt x="6" y="1942"/>
                    </a:lnTo>
                    <a:lnTo>
                      <a:pt x="0" y="2278"/>
                    </a:lnTo>
                    <a:lnTo>
                      <a:pt x="6" y="2602"/>
                    </a:lnTo>
                    <a:lnTo>
                      <a:pt x="12" y="2919"/>
                    </a:lnTo>
                    <a:lnTo>
                      <a:pt x="24" y="3219"/>
                    </a:lnTo>
                    <a:lnTo>
                      <a:pt x="36" y="3513"/>
                    </a:lnTo>
                    <a:lnTo>
                      <a:pt x="59" y="3794"/>
                    </a:lnTo>
                    <a:lnTo>
                      <a:pt x="89" y="4058"/>
                    </a:lnTo>
                    <a:lnTo>
                      <a:pt x="125" y="4316"/>
                    </a:lnTo>
                    <a:lnTo>
                      <a:pt x="137" y="4316"/>
                    </a:lnTo>
                    <a:lnTo>
                      <a:pt x="101" y="4058"/>
                    </a:lnTo>
                    <a:lnTo>
                      <a:pt x="71" y="3794"/>
                    </a:lnTo>
                    <a:lnTo>
                      <a:pt x="48" y="3513"/>
                    </a:lnTo>
                    <a:lnTo>
                      <a:pt x="36" y="3225"/>
                    </a:lnTo>
                    <a:lnTo>
                      <a:pt x="24" y="2919"/>
                    </a:lnTo>
                    <a:lnTo>
                      <a:pt x="18" y="2608"/>
                    </a:lnTo>
                    <a:lnTo>
                      <a:pt x="12" y="2278"/>
                    </a:lnTo>
                    <a:lnTo>
                      <a:pt x="18" y="1942"/>
                    </a:lnTo>
                    <a:lnTo>
                      <a:pt x="18" y="1942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1">
                      <a:gamma/>
                      <a:shade val="66667"/>
                      <a:invGamma/>
                    </a:schemeClr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3327" name="Freeform 15"/>
              <p:cNvSpPr>
                <a:spLocks/>
              </p:cNvSpPr>
              <p:nvPr userDrawn="1"/>
            </p:nvSpPr>
            <p:spPr bwMode="hidden">
              <a:xfrm>
                <a:off x="1967" y="0"/>
                <a:ext cx="300" cy="4316"/>
              </a:xfrm>
              <a:custGeom>
                <a:avLst/>
                <a:gdLst/>
                <a:ahLst/>
                <a:cxnLst>
                  <a:cxn ang="0">
                    <a:pos x="18" y="2062"/>
                  </a:cxn>
                  <a:cxn ang="0">
                    <a:pos x="30" y="1750"/>
                  </a:cxn>
                  <a:cxn ang="0">
                    <a:pos x="54" y="1451"/>
                  </a:cxn>
                  <a:cxn ang="0">
                    <a:pos x="84" y="1169"/>
                  </a:cxn>
                  <a:cxn ang="0">
                    <a:pos x="126" y="899"/>
                  </a:cxn>
                  <a:cxn ang="0">
                    <a:pos x="162" y="641"/>
                  </a:cxn>
                  <a:cxn ang="0">
                    <a:pos x="209" y="408"/>
                  </a:cxn>
                  <a:cxn ang="0">
                    <a:pos x="251" y="192"/>
                  </a:cxn>
                  <a:cxn ang="0">
                    <a:pos x="299" y="0"/>
                  </a:cxn>
                  <a:cxn ang="0">
                    <a:pos x="287" y="0"/>
                  </a:cxn>
                  <a:cxn ang="0">
                    <a:pos x="239" y="192"/>
                  </a:cxn>
                  <a:cxn ang="0">
                    <a:pos x="198" y="408"/>
                  </a:cxn>
                  <a:cxn ang="0">
                    <a:pos x="156" y="641"/>
                  </a:cxn>
                  <a:cxn ang="0">
                    <a:pos x="114" y="899"/>
                  </a:cxn>
                  <a:cxn ang="0">
                    <a:pos x="78" y="1169"/>
                  </a:cxn>
                  <a:cxn ang="0">
                    <a:pos x="48" y="1451"/>
                  </a:cxn>
                  <a:cxn ang="0">
                    <a:pos x="24" y="1750"/>
                  </a:cxn>
                  <a:cxn ang="0">
                    <a:pos x="6" y="2062"/>
                  </a:cxn>
                  <a:cxn ang="0">
                    <a:pos x="0" y="2374"/>
                  </a:cxn>
                  <a:cxn ang="0">
                    <a:pos x="12" y="2674"/>
                  </a:cxn>
                  <a:cxn ang="0">
                    <a:pos x="30" y="2973"/>
                  </a:cxn>
                  <a:cxn ang="0">
                    <a:pos x="54" y="3255"/>
                  </a:cxn>
                  <a:cxn ang="0">
                    <a:pos x="96" y="3537"/>
                  </a:cxn>
                  <a:cxn ang="0">
                    <a:pos x="144" y="3806"/>
                  </a:cxn>
                  <a:cxn ang="0">
                    <a:pos x="203" y="4064"/>
                  </a:cxn>
                  <a:cxn ang="0">
                    <a:pos x="275" y="4316"/>
                  </a:cxn>
                  <a:cxn ang="0">
                    <a:pos x="287" y="4316"/>
                  </a:cxn>
                  <a:cxn ang="0">
                    <a:pos x="215" y="4064"/>
                  </a:cxn>
                  <a:cxn ang="0">
                    <a:pos x="156" y="3806"/>
                  </a:cxn>
                  <a:cxn ang="0">
                    <a:pos x="108" y="3537"/>
                  </a:cxn>
                  <a:cxn ang="0">
                    <a:pos x="66" y="3261"/>
                  </a:cxn>
                  <a:cxn ang="0">
                    <a:pos x="42" y="2973"/>
                  </a:cxn>
                  <a:cxn ang="0">
                    <a:pos x="24" y="2680"/>
                  </a:cxn>
                  <a:cxn ang="0">
                    <a:pos x="12" y="2374"/>
                  </a:cxn>
                  <a:cxn ang="0">
                    <a:pos x="18" y="2062"/>
                  </a:cxn>
                  <a:cxn ang="0">
                    <a:pos x="18" y="2062"/>
                  </a:cxn>
                </a:cxnLst>
                <a:rect l="0" t="0" r="r" b="b"/>
                <a:pathLst>
                  <a:path w="299" h="4316">
                    <a:moveTo>
                      <a:pt x="18" y="2062"/>
                    </a:moveTo>
                    <a:lnTo>
                      <a:pt x="30" y="1750"/>
                    </a:lnTo>
                    <a:lnTo>
                      <a:pt x="54" y="1451"/>
                    </a:lnTo>
                    <a:lnTo>
                      <a:pt x="84" y="1169"/>
                    </a:lnTo>
                    <a:lnTo>
                      <a:pt x="126" y="899"/>
                    </a:lnTo>
                    <a:lnTo>
                      <a:pt x="162" y="641"/>
                    </a:lnTo>
                    <a:lnTo>
                      <a:pt x="209" y="408"/>
                    </a:lnTo>
                    <a:lnTo>
                      <a:pt x="251" y="192"/>
                    </a:lnTo>
                    <a:lnTo>
                      <a:pt x="299" y="0"/>
                    </a:lnTo>
                    <a:lnTo>
                      <a:pt x="287" y="0"/>
                    </a:lnTo>
                    <a:lnTo>
                      <a:pt x="239" y="192"/>
                    </a:lnTo>
                    <a:lnTo>
                      <a:pt x="198" y="408"/>
                    </a:lnTo>
                    <a:lnTo>
                      <a:pt x="156" y="641"/>
                    </a:lnTo>
                    <a:lnTo>
                      <a:pt x="114" y="899"/>
                    </a:lnTo>
                    <a:lnTo>
                      <a:pt x="78" y="1169"/>
                    </a:lnTo>
                    <a:lnTo>
                      <a:pt x="48" y="1451"/>
                    </a:lnTo>
                    <a:lnTo>
                      <a:pt x="24" y="1750"/>
                    </a:lnTo>
                    <a:lnTo>
                      <a:pt x="6" y="2062"/>
                    </a:lnTo>
                    <a:lnTo>
                      <a:pt x="0" y="2374"/>
                    </a:lnTo>
                    <a:lnTo>
                      <a:pt x="12" y="2674"/>
                    </a:lnTo>
                    <a:lnTo>
                      <a:pt x="30" y="2973"/>
                    </a:lnTo>
                    <a:lnTo>
                      <a:pt x="54" y="3255"/>
                    </a:lnTo>
                    <a:lnTo>
                      <a:pt x="96" y="3537"/>
                    </a:lnTo>
                    <a:lnTo>
                      <a:pt x="144" y="3806"/>
                    </a:lnTo>
                    <a:lnTo>
                      <a:pt x="203" y="4064"/>
                    </a:lnTo>
                    <a:lnTo>
                      <a:pt x="275" y="4316"/>
                    </a:lnTo>
                    <a:lnTo>
                      <a:pt x="287" y="4316"/>
                    </a:lnTo>
                    <a:lnTo>
                      <a:pt x="215" y="4064"/>
                    </a:lnTo>
                    <a:lnTo>
                      <a:pt x="156" y="3806"/>
                    </a:lnTo>
                    <a:lnTo>
                      <a:pt x="108" y="3537"/>
                    </a:lnTo>
                    <a:lnTo>
                      <a:pt x="66" y="3261"/>
                    </a:lnTo>
                    <a:lnTo>
                      <a:pt x="42" y="2973"/>
                    </a:lnTo>
                    <a:lnTo>
                      <a:pt x="24" y="2680"/>
                    </a:lnTo>
                    <a:lnTo>
                      <a:pt x="12" y="2374"/>
                    </a:lnTo>
                    <a:lnTo>
                      <a:pt x="18" y="2062"/>
                    </a:lnTo>
                    <a:lnTo>
                      <a:pt x="18" y="2062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1">
                      <a:gamma/>
                      <a:shade val="66667"/>
                      <a:invGamma/>
                    </a:schemeClr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3328" name="Freeform 16"/>
              <p:cNvSpPr>
                <a:spLocks/>
              </p:cNvSpPr>
              <p:nvPr userDrawn="1"/>
            </p:nvSpPr>
            <p:spPr bwMode="hidden">
              <a:xfrm>
                <a:off x="1566" y="0"/>
                <a:ext cx="425" cy="4316"/>
              </a:xfrm>
              <a:custGeom>
                <a:avLst/>
                <a:gdLst/>
                <a:ahLst/>
                <a:cxnLst>
                  <a:cxn ang="0">
                    <a:pos x="424" y="0"/>
                  </a:cxn>
                  <a:cxn ang="0">
                    <a:pos x="412" y="0"/>
                  </a:cxn>
                  <a:cxn ang="0">
                    <a:pos x="316" y="222"/>
                  </a:cxn>
                  <a:cxn ang="0">
                    <a:pos x="239" y="462"/>
                  </a:cxn>
                  <a:cxn ang="0">
                    <a:pos x="167" y="707"/>
                  </a:cxn>
                  <a:cxn ang="0">
                    <a:pos x="107" y="971"/>
                  </a:cxn>
                  <a:cxn ang="0">
                    <a:pos x="65" y="1247"/>
                  </a:cxn>
                  <a:cxn ang="0">
                    <a:pos x="29" y="1529"/>
                  </a:cxn>
                  <a:cxn ang="0">
                    <a:pos x="6" y="1822"/>
                  </a:cxn>
                  <a:cxn ang="0">
                    <a:pos x="0" y="2122"/>
                  </a:cxn>
                  <a:cxn ang="0">
                    <a:pos x="6" y="2404"/>
                  </a:cxn>
                  <a:cxn ang="0">
                    <a:pos x="24" y="2686"/>
                  </a:cxn>
                  <a:cxn ang="0">
                    <a:pos x="47" y="2961"/>
                  </a:cxn>
                  <a:cxn ang="0">
                    <a:pos x="89" y="3243"/>
                  </a:cxn>
                  <a:cxn ang="0">
                    <a:pos x="137" y="3519"/>
                  </a:cxn>
                  <a:cxn ang="0">
                    <a:pos x="197" y="3788"/>
                  </a:cxn>
                  <a:cxn ang="0">
                    <a:pos x="269" y="4058"/>
                  </a:cxn>
                  <a:cxn ang="0">
                    <a:pos x="346" y="4316"/>
                  </a:cxn>
                  <a:cxn ang="0">
                    <a:pos x="358" y="4316"/>
                  </a:cxn>
                  <a:cxn ang="0">
                    <a:pos x="281" y="4058"/>
                  </a:cxn>
                  <a:cxn ang="0">
                    <a:pos x="209" y="3788"/>
                  </a:cxn>
                  <a:cxn ang="0">
                    <a:pos x="149" y="3519"/>
                  </a:cxn>
                  <a:cxn ang="0">
                    <a:pos x="101" y="3243"/>
                  </a:cxn>
                  <a:cxn ang="0">
                    <a:pos x="59" y="2961"/>
                  </a:cxn>
                  <a:cxn ang="0">
                    <a:pos x="35" y="2686"/>
                  </a:cxn>
                  <a:cxn ang="0">
                    <a:pos x="18" y="2404"/>
                  </a:cxn>
                  <a:cxn ang="0">
                    <a:pos x="12" y="2122"/>
                  </a:cxn>
                  <a:cxn ang="0">
                    <a:pos x="18" y="1822"/>
                  </a:cxn>
                  <a:cxn ang="0">
                    <a:pos x="41" y="1529"/>
                  </a:cxn>
                  <a:cxn ang="0">
                    <a:pos x="71" y="1247"/>
                  </a:cxn>
                  <a:cxn ang="0">
                    <a:pos x="119" y="971"/>
                  </a:cxn>
                  <a:cxn ang="0">
                    <a:pos x="179" y="707"/>
                  </a:cxn>
                  <a:cxn ang="0">
                    <a:pos x="245" y="462"/>
                  </a:cxn>
                  <a:cxn ang="0">
                    <a:pos x="328" y="222"/>
                  </a:cxn>
                  <a:cxn ang="0">
                    <a:pos x="424" y="0"/>
                  </a:cxn>
                  <a:cxn ang="0">
                    <a:pos x="424" y="0"/>
                  </a:cxn>
                </a:cxnLst>
                <a:rect l="0" t="0" r="r" b="b"/>
                <a:pathLst>
                  <a:path w="424" h="4316">
                    <a:moveTo>
                      <a:pt x="424" y="0"/>
                    </a:moveTo>
                    <a:lnTo>
                      <a:pt x="412" y="0"/>
                    </a:lnTo>
                    <a:lnTo>
                      <a:pt x="316" y="222"/>
                    </a:lnTo>
                    <a:lnTo>
                      <a:pt x="239" y="462"/>
                    </a:lnTo>
                    <a:lnTo>
                      <a:pt x="167" y="707"/>
                    </a:lnTo>
                    <a:lnTo>
                      <a:pt x="107" y="971"/>
                    </a:lnTo>
                    <a:lnTo>
                      <a:pt x="65" y="1247"/>
                    </a:lnTo>
                    <a:lnTo>
                      <a:pt x="29" y="1529"/>
                    </a:lnTo>
                    <a:lnTo>
                      <a:pt x="6" y="1822"/>
                    </a:lnTo>
                    <a:lnTo>
                      <a:pt x="0" y="2122"/>
                    </a:lnTo>
                    <a:lnTo>
                      <a:pt x="6" y="2404"/>
                    </a:lnTo>
                    <a:lnTo>
                      <a:pt x="24" y="2686"/>
                    </a:lnTo>
                    <a:lnTo>
                      <a:pt x="47" y="2961"/>
                    </a:lnTo>
                    <a:lnTo>
                      <a:pt x="89" y="3243"/>
                    </a:lnTo>
                    <a:lnTo>
                      <a:pt x="137" y="3519"/>
                    </a:lnTo>
                    <a:lnTo>
                      <a:pt x="197" y="3788"/>
                    </a:lnTo>
                    <a:lnTo>
                      <a:pt x="269" y="4058"/>
                    </a:lnTo>
                    <a:lnTo>
                      <a:pt x="346" y="4316"/>
                    </a:lnTo>
                    <a:lnTo>
                      <a:pt x="358" y="4316"/>
                    </a:lnTo>
                    <a:lnTo>
                      <a:pt x="281" y="4058"/>
                    </a:lnTo>
                    <a:lnTo>
                      <a:pt x="209" y="3788"/>
                    </a:lnTo>
                    <a:lnTo>
                      <a:pt x="149" y="3519"/>
                    </a:lnTo>
                    <a:lnTo>
                      <a:pt x="101" y="3243"/>
                    </a:lnTo>
                    <a:lnTo>
                      <a:pt x="59" y="2961"/>
                    </a:lnTo>
                    <a:lnTo>
                      <a:pt x="35" y="2686"/>
                    </a:lnTo>
                    <a:lnTo>
                      <a:pt x="18" y="2404"/>
                    </a:lnTo>
                    <a:lnTo>
                      <a:pt x="12" y="2122"/>
                    </a:lnTo>
                    <a:lnTo>
                      <a:pt x="18" y="1822"/>
                    </a:lnTo>
                    <a:lnTo>
                      <a:pt x="41" y="1529"/>
                    </a:lnTo>
                    <a:lnTo>
                      <a:pt x="71" y="1247"/>
                    </a:lnTo>
                    <a:lnTo>
                      <a:pt x="119" y="971"/>
                    </a:lnTo>
                    <a:lnTo>
                      <a:pt x="179" y="707"/>
                    </a:lnTo>
                    <a:lnTo>
                      <a:pt x="245" y="462"/>
                    </a:lnTo>
                    <a:lnTo>
                      <a:pt x="328" y="222"/>
                    </a:lnTo>
                    <a:lnTo>
                      <a:pt x="424" y="0"/>
                    </a:lnTo>
                    <a:lnTo>
                      <a:pt x="424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1">
                      <a:gamma/>
                      <a:shade val="66667"/>
                      <a:invGamma/>
                    </a:schemeClr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3329" name="Freeform 17"/>
              <p:cNvSpPr>
                <a:spLocks/>
              </p:cNvSpPr>
              <p:nvPr userDrawn="1"/>
            </p:nvSpPr>
            <p:spPr bwMode="hidden">
              <a:xfrm>
                <a:off x="1128" y="0"/>
                <a:ext cx="575" cy="4316"/>
              </a:xfrm>
              <a:custGeom>
                <a:avLst/>
                <a:gdLst/>
                <a:ahLst/>
                <a:cxnLst>
                  <a:cxn ang="0">
                    <a:pos x="12" y="2146"/>
                  </a:cxn>
                  <a:cxn ang="0">
                    <a:pos x="24" y="1846"/>
                  </a:cxn>
                  <a:cxn ang="0">
                    <a:pos x="54" y="1559"/>
                  </a:cxn>
                  <a:cxn ang="0">
                    <a:pos x="96" y="1277"/>
                  </a:cxn>
                  <a:cxn ang="0">
                    <a:pos x="162" y="1001"/>
                  </a:cxn>
                  <a:cxn ang="0">
                    <a:pos x="239" y="731"/>
                  </a:cxn>
                  <a:cxn ang="0">
                    <a:pos x="335" y="480"/>
                  </a:cxn>
                  <a:cxn ang="0">
                    <a:pos x="449" y="234"/>
                  </a:cxn>
                  <a:cxn ang="0">
                    <a:pos x="574" y="0"/>
                  </a:cxn>
                  <a:cxn ang="0">
                    <a:pos x="562" y="0"/>
                  </a:cxn>
                  <a:cxn ang="0">
                    <a:pos x="437" y="234"/>
                  </a:cxn>
                  <a:cxn ang="0">
                    <a:pos x="323" y="480"/>
                  </a:cxn>
                  <a:cxn ang="0">
                    <a:pos x="227" y="737"/>
                  </a:cxn>
                  <a:cxn ang="0">
                    <a:pos x="150" y="1001"/>
                  </a:cxn>
                  <a:cxn ang="0">
                    <a:pos x="84" y="1277"/>
                  </a:cxn>
                  <a:cxn ang="0">
                    <a:pos x="42" y="1559"/>
                  </a:cxn>
                  <a:cxn ang="0">
                    <a:pos x="12" y="1852"/>
                  </a:cxn>
                  <a:cxn ang="0">
                    <a:pos x="0" y="2146"/>
                  </a:cxn>
                  <a:cxn ang="0">
                    <a:pos x="6" y="2434"/>
                  </a:cxn>
                  <a:cxn ang="0">
                    <a:pos x="30" y="2715"/>
                  </a:cxn>
                  <a:cxn ang="0">
                    <a:pos x="66" y="2997"/>
                  </a:cxn>
                  <a:cxn ang="0">
                    <a:pos x="120" y="3273"/>
                  </a:cxn>
                  <a:cxn ang="0">
                    <a:pos x="191" y="3549"/>
                  </a:cxn>
                  <a:cxn ang="0">
                    <a:pos x="275" y="3812"/>
                  </a:cxn>
                  <a:cxn ang="0">
                    <a:pos x="371" y="4070"/>
                  </a:cxn>
                  <a:cxn ang="0">
                    <a:pos x="484" y="4316"/>
                  </a:cxn>
                  <a:cxn ang="0">
                    <a:pos x="496" y="4316"/>
                  </a:cxn>
                  <a:cxn ang="0">
                    <a:pos x="383" y="4070"/>
                  </a:cxn>
                  <a:cxn ang="0">
                    <a:pos x="287" y="3812"/>
                  </a:cxn>
                  <a:cxn ang="0">
                    <a:pos x="203" y="3549"/>
                  </a:cxn>
                  <a:cxn ang="0">
                    <a:pos x="132" y="3273"/>
                  </a:cxn>
                  <a:cxn ang="0">
                    <a:pos x="78" y="2997"/>
                  </a:cxn>
                  <a:cxn ang="0">
                    <a:pos x="42" y="2715"/>
                  </a:cxn>
                  <a:cxn ang="0">
                    <a:pos x="18" y="2434"/>
                  </a:cxn>
                  <a:cxn ang="0">
                    <a:pos x="12" y="2146"/>
                  </a:cxn>
                  <a:cxn ang="0">
                    <a:pos x="12" y="2146"/>
                  </a:cxn>
                </a:cxnLst>
                <a:rect l="0" t="0" r="r" b="b"/>
                <a:pathLst>
                  <a:path w="574" h="4316">
                    <a:moveTo>
                      <a:pt x="12" y="2146"/>
                    </a:moveTo>
                    <a:lnTo>
                      <a:pt x="24" y="1846"/>
                    </a:lnTo>
                    <a:lnTo>
                      <a:pt x="54" y="1559"/>
                    </a:lnTo>
                    <a:lnTo>
                      <a:pt x="96" y="1277"/>
                    </a:lnTo>
                    <a:lnTo>
                      <a:pt x="162" y="1001"/>
                    </a:lnTo>
                    <a:lnTo>
                      <a:pt x="239" y="731"/>
                    </a:lnTo>
                    <a:lnTo>
                      <a:pt x="335" y="480"/>
                    </a:lnTo>
                    <a:lnTo>
                      <a:pt x="449" y="234"/>
                    </a:lnTo>
                    <a:lnTo>
                      <a:pt x="574" y="0"/>
                    </a:lnTo>
                    <a:lnTo>
                      <a:pt x="562" y="0"/>
                    </a:lnTo>
                    <a:lnTo>
                      <a:pt x="437" y="234"/>
                    </a:lnTo>
                    <a:lnTo>
                      <a:pt x="323" y="480"/>
                    </a:lnTo>
                    <a:lnTo>
                      <a:pt x="227" y="737"/>
                    </a:lnTo>
                    <a:lnTo>
                      <a:pt x="150" y="1001"/>
                    </a:lnTo>
                    <a:lnTo>
                      <a:pt x="84" y="1277"/>
                    </a:lnTo>
                    <a:lnTo>
                      <a:pt x="42" y="1559"/>
                    </a:lnTo>
                    <a:lnTo>
                      <a:pt x="12" y="1852"/>
                    </a:lnTo>
                    <a:lnTo>
                      <a:pt x="0" y="2146"/>
                    </a:lnTo>
                    <a:lnTo>
                      <a:pt x="6" y="2434"/>
                    </a:lnTo>
                    <a:lnTo>
                      <a:pt x="30" y="2715"/>
                    </a:lnTo>
                    <a:lnTo>
                      <a:pt x="66" y="2997"/>
                    </a:lnTo>
                    <a:lnTo>
                      <a:pt x="120" y="3273"/>
                    </a:lnTo>
                    <a:lnTo>
                      <a:pt x="191" y="3549"/>
                    </a:lnTo>
                    <a:lnTo>
                      <a:pt x="275" y="3812"/>
                    </a:lnTo>
                    <a:lnTo>
                      <a:pt x="371" y="4070"/>
                    </a:lnTo>
                    <a:lnTo>
                      <a:pt x="484" y="4316"/>
                    </a:lnTo>
                    <a:lnTo>
                      <a:pt x="496" y="4316"/>
                    </a:lnTo>
                    <a:lnTo>
                      <a:pt x="383" y="4070"/>
                    </a:lnTo>
                    <a:lnTo>
                      <a:pt x="287" y="3812"/>
                    </a:lnTo>
                    <a:lnTo>
                      <a:pt x="203" y="3549"/>
                    </a:lnTo>
                    <a:lnTo>
                      <a:pt x="132" y="3273"/>
                    </a:lnTo>
                    <a:lnTo>
                      <a:pt x="78" y="2997"/>
                    </a:lnTo>
                    <a:lnTo>
                      <a:pt x="42" y="2715"/>
                    </a:lnTo>
                    <a:lnTo>
                      <a:pt x="18" y="2434"/>
                    </a:lnTo>
                    <a:lnTo>
                      <a:pt x="12" y="2146"/>
                    </a:lnTo>
                    <a:lnTo>
                      <a:pt x="12" y="2146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1">
                      <a:gamma/>
                      <a:shade val="66667"/>
                      <a:invGamma/>
                    </a:schemeClr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3330" name="Freeform 18"/>
              <p:cNvSpPr>
                <a:spLocks/>
              </p:cNvSpPr>
              <p:nvPr userDrawn="1"/>
            </p:nvSpPr>
            <p:spPr bwMode="hidden">
              <a:xfrm>
                <a:off x="702" y="0"/>
                <a:ext cx="737" cy="4316"/>
              </a:xfrm>
              <a:custGeom>
                <a:avLst/>
                <a:gdLst/>
                <a:ahLst/>
                <a:cxnLst>
                  <a:cxn ang="0">
                    <a:pos x="12" y="2098"/>
                  </a:cxn>
                  <a:cxn ang="0">
                    <a:pos x="29" y="1798"/>
                  </a:cxn>
                  <a:cxn ang="0">
                    <a:pos x="71" y="1505"/>
                  </a:cxn>
                  <a:cxn ang="0">
                    <a:pos x="131" y="1223"/>
                  </a:cxn>
                  <a:cxn ang="0">
                    <a:pos x="215" y="941"/>
                  </a:cxn>
                  <a:cxn ang="0">
                    <a:pos x="316" y="689"/>
                  </a:cxn>
                  <a:cxn ang="0">
                    <a:pos x="442" y="444"/>
                  </a:cxn>
                  <a:cxn ang="0">
                    <a:pos x="580" y="216"/>
                  </a:cxn>
                  <a:cxn ang="0">
                    <a:pos x="735" y="0"/>
                  </a:cxn>
                  <a:cxn ang="0">
                    <a:pos x="723" y="0"/>
                  </a:cxn>
                  <a:cxn ang="0">
                    <a:pos x="568" y="210"/>
                  </a:cxn>
                  <a:cxn ang="0">
                    <a:pos x="430" y="438"/>
                  </a:cxn>
                  <a:cxn ang="0">
                    <a:pos x="311" y="683"/>
                  </a:cxn>
                  <a:cxn ang="0">
                    <a:pos x="209" y="941"/>
                  </a:cxn>
                  <a:cxn ang="0">
                    <a:pos x="125" y="1217"/>
                  </a:cxn>
                  <a:cxn ang="0">
                    <a:pos x="59" y="1505"/>
                  </a:cxn>
                  <a:cxn ang="0">
                    <a:pos x="18" y="1798"/>
                  </a:cxn>
                  <a:cxn ang="0">
                    <a:pos x="0" y="2098"/>
                  </a:cxn>
                  <a:cxn ang="0">
                    <a:pos x="6" y="2404"/>
                  </a:cxn>
                  <a:cxn ang="0">
                    <a:pos x="29" y="2709"/>
                  </a:cxn>
                  <a:cxn ang="0">
                    <a:pos x="77" y="3015"/>
                  </a:cxn>
                  <a:cxn ang="0">
                    <a:pos x="149" y="3315"/>
                  </a:cxn>
                  <a:cxn ang="0">
                    <a:pos x="227" y="3573"/>
                  </a:cxn>
                  <a:cxn ang="0">
                    <a:pos x="316" y="3824"/>
                  </a:cxn>
                  <a:cxn ang="0">
                    <a:pos x="424" y="4076"/>
                  </a:cxn>
                  <a:cxn ang="0">
                    <a:pos x="544" y="4316"/>
                  </a:cxn>
                  <a:cxn ang="0">
                    <a:pos x="556" y="4316"/>
                  </a:cxn>
                  <a:cxn ang="0">
                    <a:pos x="436" y="4076"/>
                  </a:cxn>
                  <a:cxn ang="0">
                    <a:pos x="328" y="3824"/>
                  </a:cxn>
                  <a:cxn ang="0">
                    <a:pos x="239" y="3573"/>
                  </a:cxn>
                  <a:cxn ang="0">
                    <a:pos x="161" y="3315"/>
                  </a:cxn>
                  <a:cxn ang="0">
                    <a:pos x="89" y="3015"/>
                  </a:cxn>
                  <a:cxn ang="0">
                    <a:pos x="41" y="2709"/>
                  </a:cxn>
                  <a:cxn ang="0">
                    <a:pos x="18" y="2404"/>
                  </a:cxn>
                  <a:cxn ang="0">
                    <a:pos x="12" y="2098"/>
                  </a:cxn>
                  <a:cxn ang="0">
                    <a:pos x="12" y="2098"/>
                  </a:cxn>
                </a:cxnLst>
                <a:rect l="0" t="0" r="r" b="b"/>
                <a:pathLst>
                  <a:path w="735" h="4316">
                    <a:moveTo>
                      <a:pt x="12" y="2098"/>
                    </a:moveTo>
                    <a:lnTo>
                      <a:pt x="29" y="1798"/>
                    </a:lnTo>
                    <a:lnTo>
                      <a:pt x="71" y="1505"/>
                    </a:lnTo>
                    <a:lnTo>
                      <a:pt x="131" y="1223"/>
                    </a:lnTo>
                    <a:lnTo>
                      <a:pt x="215" y="941"/>
                    </a:lnTo>
                    <a:lnTo>
                      <a:pt x="316" y="689"/>
                    </a:lnTo>
                    <a:lnTo>
                      <a:pt x="442" y="444"/>
                    </a:lnTo>
                    <a:lnTo>
                      <a:pt x="580" y="216"/>
                    </a:lnTo>
                    <a:lnTo>
                      <a:pt x="735" y="0"/>
                    </a:lnTo>
                    <a:lnTo>
                      <a:pt x="723" y="0"/>
                    </a:lnTo>
                    <a:lnTo>
                      <a:pt x="568" y="210"/>
                    </a:lnTo>
                    <a:lnTo>
                      <a:pt x="430" y="438"/>
                    </a:lnTo>
                    <a:lnTo>
                      <a:pt x="311" y="683"/>
                    </a:lnTo>
                    <a:lnTo>
                      <a:pt x="209" y="941"/>
                    </a:lnTo>
                    <a:lnTo>
                      <a:pt x="125" y="1217"/>
                    </a:lnTo>
                    <a:lnTo>
                      <a:pt x="59" y="1505"/>
                    </a:lnTo>
                    <a:lnTo>
                      <a:pt x="18" y="1798"/>
                    </a:lnTo>
                    <a:lnTo>
                      <a:pt x="0" y="2098"/>
                    </a:lnTo>
                    <a:lnTo>
                      <a:pt x="6" y="2404"/>
                    </a:lnTo>
                    <a:lnTo>
                      <a:pt x="29" y="2709"/>
                    </a:lnTo>
                    <a:lnTo>
                      <a:pt x="77" y="3015"/>
                    </a:lnTo>
                    <a:lnTo>
                      <a:pt x="149" y="3315"/>
                    </a:lnTo>
                    <a:lnTo>
                      <a:pt x="227" y="3573"/>
                    </a:lnTo>
                    <a:lnTo>
                      <a:pt x="316" y="3824"/>
                    </a:lnTo>
                    <a:lnTo>
                      <a:pt x="424" y="4076"/>
                    </a:lnTo>
                    <a:lnTo>
                      <a:pt x="544" y="4316"/>
                    </a:lnTo>
                    <a:lnTo>
                      <a:pt x="556" y="4316"/>
                    </a:lnTo>
                    <a:lnTo>
                      <a:pt x="436" y="4076"/>
                    </a:lnTo>
                    <a:lnTo>
                      <a:pt x="328" y="3824"/>
                    </a:lnTo>
                    <a:lnTo>
                      <a:pt x="239" y="3573"/>
                    </a:lnTo>
                    <a:lnTo>
                      <a:pt x="161" y="3315"/>
                    </a:lnTo>
                    <a:lnTo>
                      <a:pt x="89" y="3015"/>
                    </a:lnTo>
                    <a:lnTo>
                      <a:pt x="41" y="2709"/>
                    </a:lnTo>
                    <a:lnTo>
                      <a:pt x="18" y="2404"/>
                    </a:lnTo>
                    <a:lnTo>
                      <a:pt x="12" y="2098"/>
                    </a:lnTo>
                    <a:lnTo>
                      <a:pt x="12" y="2098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1">
                      <a:gamma/>
                      <a:shade val="66667"/>
                      <a:invGamma/>
                    </a:schemeClr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3331" name="Freeform 19"/>
              <p:cNvSpPr>
                <a:spLocks/>
              </p:cNvSpPr>
              <p:nvPr userDrawn="1"/>
            </p:nvSpPr>
            <p:spPr bwMode="hidden">
              <a:xfrm>
                <a:off x="288" y="0"/>
                <a:ext cx="840" cy="4316"/>
              </a:xfrm>
              <a:custGeom>
                <a:avLst/>
                <a:gdLst/>
                <a:ahLst/>
                <a:cxnLst>
                  <a:cxn ang="0">
                    <a:pos x="18" y="1948"/>
                  </a:cxn>
                  <a:cxn ang="0">
                    <a:pos x="48" y="1708"/>
                  </a:cxn>
                  <a:cxn ang="0">
                    <a:pos x="96" y="1475"/>
                  </a:cxn>
                  <a:cxn ang="0">
                    <a:pos x="161" y="1235"/>
                  </a:cxn>
                  <a:cxn ang="0">
                    <a:pos x="251" y="995"/>
                  </a:cxn>
                  <a:cxn ang="0">
                    <a:pos x="365" y="755"/>
                  </a:cxn>
                  <a:cxn ang="0">
                    <a:pos x="496" y="510"/>
                  </a:cxn>
                  <a:cxn ang="0">
                    <a:pos x="658" y="258"/>
                  </a:cxn>
                  <a:cxn ang="0">
                    <a:pos x="741" y="132"/>
                  </a:cxn>
                  <a:cxn ang="0">
                    <a:pos x="837" y="0"/>
                  </a:cxn>
                  <a:cxn ang="0">
                    <a:pos x="825" y="0"/>
                  </a:cxn>
                  <a:cxn ang="0">
                    <a:pos x="729" y="132"/>
                  </a:cxn>
                  <a:cxn ang="0">
                    <a:pos x="640" y="258"/>
                  </a:cxn>
                  <a:cxn ang="0">
                    <a:pos x="562" y="384"/>
                  </a:cxn>
                  <a:cxn ang="0">
                    <a:pos x="484" y="510"/>
                  </a:cxn>
                  <a:cxn ang="0">
                    <a:pos x="353" y="755"/>
                  </a:cxn>
                  <a:cxn ang="0">
                    <a:pos x="239" y="995"/>
                  </a:cxn>
                  <a:cxn ang="0">
                    <a:pos x="150" y="1235"/>
                  </a:cxn>
                  <a:cxn ang="0">
                    <a:pos x="84" y="1469"/>
                  </a:cxn>
                  <a:cxn ang="0">
                    <a:pos x="36" y="1702"/>
                  </a:cxn>
                  <a:cxn ang="0">
                    <a:pos x="6" y="1942"/>
                  </a:cxn>
                  <a:cxn ang="0">
                    <a:pos x="0" y="2200"/>
                  </a:cxn>
                  <a:cxn ang="0">
                    <a:pos x="12" y="2470"/>
                  </a:cxn>
                  <a:cxn ang="0">
                    <a:pos x="48" y="2739"/>
                  </a:cxn>
                  <a:cxn ang="0">
                    <a:pos x="114" y="3027"/>
                  </a:cxn>
                  <a:cxn ang="0">
                    <a:pos x="150" y="3171"/>
                  </a:cxn>
                  <a:cxn ang="0">
                    <a:pos x="197" y="3321"/>
                  </a:cxn>
                  <a:cxn ang="0">
                    <a:pos x="245" y="3477"/>
                  </a:cxn>
                  <a:cxn ang="0">
                    <a:pos x="305" y="3639"/>
                  </a:cxn>
                  <a:cxn ang="0">
                    <a:pos x="365" y="3800"/>
                  </a:cxn>
                  <a:cxn ang="0">
                    <a:pos x="437" y="3968"/>
                  </a:cxn>
                  <a:cxn ang="0">
                    <a:pos x="508" y="4136"/>
                  </a:cxn>
                  <a:cxn ang="0">
                    <a:pos x="592" y="4316"/>
                  </a:cxn>
                  <a:cxn ang="0">
                    <a:pos x="604" y="4316"/>
                  </a:cxn>
                  <a:cxn ang="0">
                    <a:pos x="520" y="4136"/>
                  </a:cxn>
                  <a:cxn ang="0">
                    <a:pos x="448" y="3968"/>
                  </a:cxn>
                  <a:cxn ang="0">
                    <a:pos x="377" y="3800"/>
                  </a:cxn>
                  <a:cxn ang="0">
                    <a:pos x="317" y="3639"/>
                  </a:cxn>
                  <a:cxn ang="0">
                    <a:pos x="257" y="3477"/>
                  </a:cxn>
                  <a:cxn ang="0">
                    <a:pos x="209" y="3327"/>
                  </a:cxn>
                  <a:cxn ang="0">
                    <a:pos x="161" y="3171"/>
                  </a:cxn>
                  <a:cxn ang="0">
                    <a:pos x="126" y="3027"/>
                  </a:cxn>
                  <a:cxn ang="0">
                    <a:pos x="60" y="2739"/>
                  </a:cxn>
                  <a:cxn ang="0">
                    <a:pos x="24" y="2470"/>
                  </a:cxn>
                  <a:cxn ang="0">
                    <a:pos x="12" y="2206"/>
                  </a:cxn>
                  <a:cxn ang="0">
                    <a:pos x="18" y="1948"/>
                  </a:cxn>
                  <a:cxn ang="0">
                    <a:pos x="18" y="1948"/>
                  </a:cxn>
                </a:cxnLst>
                <a:rect l="0" t="0" r="r" b="b"/>
                <a:pathLst>
                  <a:path w="837" h="4316">
                    <a:moveTo>
                      <a:pt x="18" y="1948"/>
                    </a:moveTo>
                    <a:lnTo>
                      <a:pt x="48" y="1708"/>
                    </a:lnTo>
                    <a:lnTo>
                      <a:pt x="96" y="1475"/>
                    </a:lnTo>
                    <a:lnTo>
                      <a:pt x="161" y="1235"/>
                    </a:lnTo>
                    <a:lnTo>
                      <a:pt x="251" y="995"/>
                    </a:lnTo>
                    <a:lnTo>
                      <a:pt x="365" y="755"/>
                    </a:lnTo>
                    <a:lnTo>
                      <a:pt x="496" y="510"/>
                    </a:lnTo>
                    <a:lnTo>
                      <a:pt x="658" y="258"/>
                    </a:lnTo>
                    <a:lnTo>
                      <a:pt x="741" y="132"/>
                    </a:lnTo>
                    <a:lnTo>
                      <a:pt x="837" y="0"/>
                    </a:lnTo>
                    <a:lnTo>
                      <a:pt x="825" y="0"/>
                    </a:lnTo>
                    <a:lnTo>
                      <a:pt x="729" y="132"/>
                    </a:lnTo>
                    <a:lnTo>
                      <a:pt x="640" y="258"/>
                    </a:lnTo>
                    <a:lnTo>
                      <a:pt x="562" y="384"/>
                    </a:lnTo>
                    <a:lnTo>
                      <a:pt x="484" y="510"/>
                    </a:lnTo>
                    <a:lnTo>
                      <a:pt x="353" y="755"/>
                    </a:lnTo>
                    <a:lnTo>
                      <a:pt x="239" y="995"/>
                    </a:lnTo>
                    <a:lnTo>
                      <a:pt x="150" y="1235"/>
                    </a:lnTo>
                    <a:lnTo>
                      <a:pt x="84" y="1469"/>
                    </a:lnTo>
                    <a:lnTo>
                      <a:pt x="36" y="1702"/>
                    </a:lnTo>
                    <a:lnTo>
                      <a:pt x="6" y="1942"/>
                    </a:lnTo>
                    <a:lnTo>
                      <a:pt x="0" y="2200"/>
                    </a:lnTo>
                    <a:lnTo>
                      <a:pt x="12" y="2470"/>
                    </a:lnTo>
                    <a:lnTo>
                      <a:pt x="48" y="2739"/>
                    </a:lnTo>
                    <a:lnTo>
                      <a:pt x="114" y="3027"/>
                    </a:lnTo>
                    <a:lnTo>
                      <a:pt x="150" y="3171"/>
                    </a:lnTo>
                    <a:lnTo>
                      <a:pt x="197" y="3321"/>
                    </a:lnTo>
                    <a:lnTo>
                      <a:pt x="245" y="3477"/>
                    </a:lnTo>
                    <a:lnTo>
                      <a:pt x="305" y="3639"/>
                    </a:lnTo>
                    <a:lnTo>
                      <a:pt x="365" y="3800"/>
                    </a:lnTo>
                    <a:lnTo>
                      <a:pt x="437" y="3968"/>
                    </a:lnTo>
                    <a:lnTo>
                      <a:pt x="508" y="4136"/>
                    </a:lnTo>
                    <a:lnTo>
                      <a:pt x="592" y="4316"/>
                    </a:lnTo>
                    <a:lnTo>
                      <a:pt x="604" y="4316"/>
                    </a:lnTo>
                    <a:lnTo>
                      <a:pt x="520" y="4136"/>
                    </a:lnTo>
                    <a:lnTo>
                      <a:pt x="448" y="3968"/>
                    </a:lnTo>
                    <a:lnTo>
                      <a:pt x="377" y="3800"/>
                    </a:lnTo>
                    <a:lnTo>
                      <a:pt x="317" y="3639"/>
                    </a:lnTo>
                    <a:lnTo>
                      <a:pt x="257" y="3477"/>
                    </a:lnTo>
                    <a:lnTo>
                      <a:pt x="209" y="3327"/>
                    </a:lnTo>
                    <a:lnTo>
                      <a:pt x="161" y="3171"/>
                    </a:lnTo>
                    <a:lnTo>
                      <a:pt x="126" y="3027"/>
                    </a:lnTo>
                    <a:lnTo>
                      <a:pt x="60" y="2739"/>
                    </a:lnTo>
                    <a:lnTo>
                      <a:pt x="24" y="2470"/>
                    </a:lnTo>
                    <a:lnTo>
                      <a:pt x="12" y="2206"/>
                    </a:lnTo>
                    <a:lnTo>
                      <a:pt x="18" y="1948"/>
                    </a:lnTo>
                    <a:lnTo>
                      <a:pt x="18" y="1948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1">
                      <a:gamma/>
                      <a:shade val="66667"/>
                      <a:invGamma/>
                    </a:schemeClr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</p:grpSp>
        <p:sp>
          <p:nvSpPr>
            <p:cNvPr id="13332" name="Freeform 20"/>
            <p:cNvSpPr>
              <a:spLocks/>
            </p:cNvSpPr>
            <p:nvPr/>
          </p:nvSpPr>
          <p:spPr bwMode="hidden">
            <a:xfrm>
              <a:off x="6" y="2901"/>
              <a:ext cx="606" cy="1415"/>
            </a:xfrm>
            <a:custGeom>
              <a:avLst/>
              <a:gdLst/>
              <a:ahLst/>
              <a:cxnLst>
                <a:cxn ang="0">
                  <a:pos x="0" y="54"/>
                </a:cxn>
                <a:cxn ang="0">
                  <a:pos x="42" y="228"/>
                </a:cxn>
                <a:cxn ang="0">
                  <a:pos x="96" y="402"/>
                </a:cxn>
                <a:cxn ang="0">
                  <a:pos x="161" y="576"/>
                </a:cxn>
                <a:cxn ang="0">
                  <a:pos x="227" y="744"/>
                </a:cxn>
                <a:cxn ang="0">
                  <a:pos x="305" y="917"/>
                </a:cxn>
                <a:cxn ang="0">
                  <a:pos x="389" y="1085"/>
                </a:cxn>
                <a:cxn ang="0">
                  <a:pos x="484" y="1253"/>
                </a:cxn>
                <a:cxn ang="0">
                  <a:pos x="586" y="1415"/>
                </a:cxn>
                <a:cxn ang="0">
                  <a:pos x="604" y="1415"/>
                </a:cxn>
                <a:cxn ang="0">
                  <a:pos x="496" y="1247"/>
                </a:cxn>
                <a:cxn ang="0">
                  <a:pos x="401" y="1073"/>
                </a:cxn>
                <a:cxn ang="0">
                  <a:pos x="311" y="899"/>
                </a:cxn>
                <a:cxn ang="0">
                  <a:pos x="233" y="720"/>
                </a:cxn>
                <a:cxn ang="0">
                  <a:pos x="161" y="546"/>
                </a:cxn>
                <a:cxn ang="0">
                  <a:pos x="102" y="366"/>
                </a:cxn>
                <a:cxn ang="0">
                  <a:pos x="48" y="180"/>
                </a:cxn>
                <a:cxn ang="0">
                  <a:pos x="0" y="0"/>
                </a:cxn>
                <a:cxn ang="0">
                  <a:pos x="0" y="54"/>
                </a:cxn>
                <a:cxn ang="0">
                  <a:pos x="0" y="54"/>
                </a:cxn>
              </a:cxnLst>
              <a:rect l="0" t="0" r="r" b="b"/>
              <a:pathLst>
                <a:path w="604" h="1415">
                  <a:moveTo>
                    <a:pt x="0" y="54"/>
                  </a:moveTo>
                  <a:lnTo>
                    <a:pt x="42" y="228"/>
                  </a:lnTo>
                  <a:lnTo>
                    <a:pt x="96" y="402"/>
                  </a:lnTo>
                  <a:lnTo>
                    <a:pt x="161" y="576"/>
                  </a:lnTo>
                  <a:lnTo>
                    <a:pt x="227" y="744"/>
                  </a:lnTo>
                  <a:lnTo>
                    <a:pt x="305" y="917"/>
                  </a:lnTo>
                  <a:lnTo>
                    <a:pt x="389" y="1085"/>
                  </a:lnTo>
                  <a:lnTo>
                    <a:pt x="484" y="1253"/>
                  </a:lnTo>
                  <a:lnTo>
                    <a:pt x="586" y="1415"/>
                  </a:lnTo>
                  <a:lnTo>
                    <a:pt x="604" y="1415"/>
                  </a:lnTo>
                  <a:lnTo>
                    <a:pt x="496" y="1247"/>
                  </a:lnTo>
                  <a:lnTo>
                    <a:pt x="401" y="1073"/>
                  </a:lnTo>
                  <a:lnTo>
                    <a:pt x="311" y="899"/>
                  </a:lnTo>
                  <a:lnTo>
                    <a:pt x="233" y="720"/>
                  </a:lnTo>
                  <a:lnTo>
                    <a:pt x="161" y="546"/>
                  </a:lnTo>
                  <a:lnTo>
                    <a:pt x="102" y="366"/>
                  </a:lnTo>
                  <a:lnTo>
                    <a:pt x="48" y="180"/>
                  </a:lnTo>
                  <a:lnTo>
                    <a:pt x="0" y="0"/>
                  </a:lnTo>
                  <a:lnTo>
                    <a:pt x="0" y="54"/>
                  </a:lnTo>
                  <a:lnTo>
                    <a:pt x="0" y="54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shade val="60784"/>
                    <a:invGamma/>
                  </a:schemeClr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333" name="Freeform 21"/>
            <p:cNvSpPr>
              <a:spLocks/>
            </p:cNvSpPr>
            <p:nvPr/>
          </p:nvSpPr>
          <p:spPr bwMode="hidden">
            <a:xfrm>
              <a:off x="6" y="3890"/>
              <a:ext cx="228" cy="426"/>
            </a:xfrm>
            <a:custGeom>
              <a:avLst/>
              <a:gdLst/>
              <a:ahLst/>
              <a:cxnLst>
                <a:cxn ang="0">
                  <a:pos x="0" y="30"/>
                </a:cxn>
                <a:cxn ang="0">
                  <a:pos x="108" y="240"/>
                </a:cxn>
                <a:cxn ang="0">
                  <a:pos x="215" y="426"/>
                </a:cxn>
                <a:cxn ang="0">
                  <a:pos x="227" y="426"/>
                </a:cxn>
                <a:cxn ang="0">
                  <a:pos x="167" y="330"/>
                </a:cxn>
                <a:cxn ang="0">
                  <a:pos x="114" y="222"/>
                </a:cxn>
                <a:cxn ang="0">
                  <a:pos x="0" y="0"/>
                </a:cxn>
                <a:cxn ang="0">
                  <a:pos x="0" y="30"/>
                </a:cxn>
                <a:cxn ang="0">
                  <a:pos x="0" y="30"/>
                </a:cxn>
              </a:cxnLst>
              <a:rect l="0" t="0" r="r" b="b"/>
              <a:pathLst>
                <a:path w="227" h="426">
                  <a:moveTo>
                    <a:pt x="0" y="30"/>
                  </a:moveTo>
                  <a:lnTo>
                    <a:pt x="108" y="240"/>
                  </a:lnTo>
                  <a:lnTo>
                    <a:pt x="215" y="426"/>
                  </a:lnTo>
                  <a:lnTo>
                    <a:pt x="227" y="426"/>
                  </a:lnTo>
                  <a:lnTo>
                    <a:pt x="167" y="330"/>
                  </a:lnTo>
                  <a:lnTo>
                    <a:pt x="114" y="222"/>
                  </a:lnTo>
                  <a:lnTo>
                    <a:pt x="0" y="0"/>
                  </a:lnTo>
                  <a:lnTo>
                    <a:pt x="0" y="30"/>
                  </a:lnTo>
                  <a:lnTo>
                    <a:pt x="0" y="30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shade val="60784"/>
                    <a:invGamma/>
                  </a:schemeClr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334" name="Freeform 22"/>
            <p:cNvSpPr>
              <a:spLocks/>
            </p:cNvSpPr>
            <p:nvPr/>
          </p:nvSpPr>
          <p:spPr bwMode="hidden">
            <a:xfrm>
              <a:off x="4776" y="0"/>
              <a:ext cx="984" cy="1786"/>
            </a:xfrm>
            <a:custGeom>
              <a:avLst/>
              <a:gdLst/>
              <a:ahLst/>
              <a:cxnLst>
                <a:cxn ang="0">
                  <a:pos x="981" y="1786"/>
                </a:cxn>
                <a:cxn ang="0">
                  <a:pos x="981" y="1720"/>
                </a:cxn>
                <a:cxn ang="0">
                  <a:pos x="969" y="1666"/>
                </a:cxn>
                <a:cxn ang="0">
                  <a:pos x="957" y="1613"/>
                </a:cxn>
                <a:cxn ang="0">
                  <a:pos x="921" y="1487"/>
                </a:cxn>
                <a:cxn ang="0">
                  <a:pos x="885" y="1361"/>
                </a:cxn>
                <a:cxn ang="0">
                  <a:pos x="796" y="1121"/>
                </a:cxn>
                <a:cxn ang="0">
                  <a:pos x="682" y="899"/>
                </a:cxn>
                <a:cxn ang="0">
                  <a:pos x="562" y="689"/>
                </a:cxn>
                <a:cxn ang="0">
                  <a:pos x="431" y="498"/>
                </a:cxn>
                <a:cxn ang="0">
                  <a:pos x="293" y="318"/>
                </a:cxn>
                <a:cxn ang="0">
                  <a:pos x="150" y="150"/>
                </a:cxn>
                <a:cxn ang="0">
                  <a:pos x="12" y="0"/>
                </a:cxn>
                <a:cxn ang="0">
                  <a:pos x="0" y="0"/>
                </a:cxn>
                <a:cxn ang="0">
                  <a:pos x="138" y="150"/>
                </a:cxn>
                <a:cxn ang="0">
                  <a:pos x="275" y="318"/>
                </a:cxn>
                <a:cxn ang="0">
                  <a:pos x="413" y="498"/>
                </a:cxn>
                <a:cxn ang="0">
                  <a:pos x="545" y="689"/>
                </a:cxn>
                <a:cxn ang="0">
                  <a:pos x="670" y="899"/>
                </a:cxn>
                <a:cxn ang="0">
                  <a:pos x="778" y="1121"/>
                </a:cxn>
                <a:cxn ang="0">
                  <a:pos x="873" y="1361"/>
                </a:cxn>
                <a:cxn ang="0">
                  <a:pos x="909" y="1487"/>
                </a:cxn>
                <a:cxn ang="0">
                  <a:pos x="945" y="1619"/>
                </a:cxn>
                <a:cxn ang="0">
                  <a:pos x="963" y="1702"/>
                </a:cxn>
                <a:cxn ang="0">
                  <a:pos x="981" y="1786"/>
                </a:cxn>
                <a:cxn ang="0">
                  <a:pos x="981" y="1786"/>
                </a:cxn>
              </a:cxnLst>
              <a:rect l="0" t="0" r="r" b="b"/>
              <a:pathLst>
                <a:path w="981" h="1786">
                  <a:moveTo>
                    <a:pt x="981" y="1786"/>
                  </a:moveTo>
                  <a:lnTo>
                    <a:pt x="981" y="1720"/>
                  </a:lnTo>
                  <a:lnTo>
                    <a:pt x="969" y="1666"/>
                  </a:lnTo>
                  <a:lnTo>
                    <a:pt x="957" y="1613"/>
                  </a:lnTo>
                  <a:lnTo>
                    <a:pt x="921" y="1487"/>
                  </a:lnTo>
                  <a:lnTo>
                    <a:pt x="885" y="1361"/>
                  </a:lnTo>
                  <a:lnTo>
                    <a:pt x="796" y="1121"/>
                  </a:lnTo>
                  <a:lnTo>
                    <a:pt x="682" y="899"/>
                  </a:lnTo>
                  <a:lnTo>
                    <a:pt x="562" y="689"/>
                  </a:lnTo>
                  <a:lnTo>
                    <a:pt x="431" y="498"/>
                  </a:lnTo>
                  <a:lnTo>
                    <a:pt x="293" y="318"/>
                  </a:lnTo>
                  <a:lnTo>
                    <a:pt x="150" y="150"/>
                  </a:lnTo>
                  <a:lnTo>
                    <a:pt x="12" y="0"/>
                  </a:lnTo>
                  <a:lnTo>
                    <a:pt x="0" y="0"/>
                  </a:lnTo>
                  <a:lnTo>
                    <a:pt x="138" y="150"/>
                  </a:lnTo>
                  <a:lnTo>
                    <a:pt x="275" y="318"/>
                  </a:lnTo>
                  <a:lnTo>
                    <a:pt x="413" y="498"/>
                  </a:lnTo>
                  <a:lnTo>
                    <a:pt x="545" y="689"/>
                  </a:lnTo>
                  <a:lnTo>
                    <a:pt x="670" y="899"/>
                  </a:lnTo>
                  <a:lnTo>
                    <a:pt x="778" y="1121"/>
                  </a:lnTo>
                  <a:lnTo>
                    <a:pt x="873" y="1361"/>
                  </a:lnTo>
                  <a:lnTo>
                    <a:pt x="909" y="1487"/>
                  </a:lnTo>
                  <a:lnTo>
                    <a:pt x="945" y="1619"/>
                  </a:lnTo>
                  <a:lnTo>
                    <a:pt x="963" y="1702"/>
                  </a:lnTo>
                  <a:lnTo>
                    <a:pt x="981" y="1786"/>
                  </a:lnTo>
                  <a:lnTo>
                    <a:pt x="981" y="1786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94118"/>
                    <a:invGamma/>
                  </a:schemeClr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335" name="Freeform 23"/>
            <p:cNvSpPr>
              <a:spLocks/>
            </p:cNvSpPr>
            <p:nvPr/>
          </p:nvSpPr>
          <p:spPr bwMode="hidden">
            <a:xfrm>
              <a:off x="5041" y="0"/>
              <a:ext cx="719" cy="845"/>
            </a:xfrm>
            <a:custGeom>
              <a:avLst/>
              <a:gdLst/>
              <a:ahLst/>
              <a:cxnLst>
                <a:cxn ang="0">
                  <a:pos x="717" y="845"/>
                </a:cxn>
                <a:cxn ang="0">
                  <a:pos x="717" y="821"/>
                </a:cxn>
                <a:cxn ang="0">
                  <a:pos x="574" y="605"/>
                </a:cxn>
                <a:cxn ang="0">
                  <a:pos x="406" y="396"/>
                </a:cxn>
                <a:cxn ang="0">
                  <a:pos x="221" y="192"/>
                </a:cxn>
                <a:cxn ang="0">
                  <a:pos x="17" y="0"/>
                </a:cxn>
                <a:cxn ang="0">
                  <a:pos x="0" y="0"/>
                </a:cxn>
                <a:cxn ang="0">
                  <a:pos x="209" y="198"/>
                </a:cxn>
                <a:cxn ang="0">
                  <a:pos x="400" y="408"/>
                </a:cxn>
                <a:cxn ang="0">
                  <a:pos x="568" y="623"/>
                </a:cxn>
                <a:cxn ang="0">
                  <a:pos x="717" y="845"/>
                </a:cxn>
                <a:cxn ang="0">
                  <a:pos x="717" y="845"/>
                </a:cxn>
              </a:cxnLst>
              <a:rect l="0" t="0" r="r" b="b"/>
              <a:pathLst>
                <a:path w="717" h="845">
                  <a:moveTo>
                    <a:pt x="717" y="845"/>
                  </a:moveTo>
                  <a:lnTo>
                    <a:pt x="717" y="821"/>
                  </a:lnTo>
                  <a:lnTo>
                    <a:pt x="574" y="605"/>
                  </a:lnTo>
                  <a:lnTo>
                    <a:pt x="406" y="396"/>
                  </a:lnTo>
                  <a:lnTo>
                    <a:pt x="221" y="192"/>
                  </a:lnTo>
                  <a:lnTo>
                    <a:pt x="17" y="0"/>
                  </a:lnTo>
                  <a:lnTo>
                    <a:pt x="0" y="0"/>
                  </a:lnTo>
                  <a:lnTo>
                    <a:pt x="209" y="198"/>
                  </a:lnTo>
                  <a:lnTo>
                    <a:pt x="400" y="408"/>
                  </a:lnTo>
                  <a:lnTo>
                    <a:pt x="568" y="623"/>
                  </a:lnTo>
                  <a:lnTo>
                    <a:pt x="717" y="845"/>
                  </a:lnTo>
                  <a:lnTo>
                    <a:pt x="717" y="845"/>
                  </a:ln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336" name="Freeform 24"/>
            <p:cNvSpPr>
              <a:spLocks/>
            </p:cNvSpPr>
            <p:nvPr/>
          </p:nvSpPr>
          <p:spPr bwMode="hidden">
            <a:xfrm>
              <a:off x="5352" y="0"/>
              <a:ext cx="408" cy="414"/>
            </a:xfrm>
            <a:custGeom>
              <a:avLst/>
              <a:gdLst/>
              <a:ahLst/>
              <a:cxnLst>
                <a:cxn ang="0">
                  <a:pos x="407" y="414"/>
                </a:cxn>
                <a:cxn ang="0">
                  <a:pos x="407" y="396"/>
                </a:cxn>
                <a:cxn ang="0">
                  <a:pos x="222" y="192"/>
                </a:cxn>
                <a:cxn ang="0">
                  <a:pos x="12" y="0"/>
                </a:cxn>
                <a:cxn ang="0">
                  <a:pos x="0" y="0"/>
                </a:cxn>
                <a:cxn ang="0">
                  <a:pos x="108" y="102"/>
                </a:cxn>
                <a:cxn ang="0">
                  <a:pos x="216" y="204"/>
                </a:cxn>
                <a:cxn ang="0">
                  <a:pos x="407" y="414"/>
                </a:cxn>
                <a:cxn ang="0">
                  <a:pos x="407" y="414"/>
                </a:cxn>
              </a:cxnLst>
              <a:rect l="0" t="0" r="r" b="b"/>
              <a:pathLst>
                <a:path w="407" h="414">
                  <a:moveTo>
                    <a:pt x="407" y="414"/>
                  </a:moveTo>
                  <a:lnTo>
                    <a:pt x="407" y="396"/>
                  </a:lnTo>
                  <a:lnTo>
                    <a:pt x="222" y="192"/>
                  </a:lnTo>
                  <a:lnTo>
                    <a:pt x="12" y="0"/>
                  </a:lnTo>
                  <a:lnTo>
                    <a:pt x="0" y="0"/>
                  </a:lnTo>
                  <a:lnTo>
                    <a:pt x="108" y="102"/>
                  </a:lnTo>
                  <a:lnTo>
                    <a:pt x="216" y="204"/>
                  </a:lnTo>
                  <a:lnTo>
                    <a:pt x="407" y="414"/>
                  </a:lnTo>
                  <a:lnTo>
                    <a:pt x="407" y="414"/>
                  </a:ln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337" name="Freeform 25"/>
            <p:cNvSpPr>
              <a:spLocks/>
            </p:cNvSpPr>
            <p:nvPr/>
          </p:nvSpPr>
          <p:spPr bwMode="hidden">
            <a:xfrm>
              <a:off x="6" y="0"/>
              <a:ext cx="858" cy="1409"/>
            </a:xfrm>
            <a:custGeom>
              <a:avLst/>
              <a:gdLst/>
              <a:ahLst/>
              <a:cxnLst>
                <a:cxn ang="0">
                  <a:pos x="0" y="1361"/>
                </a:cxn>
                <a:cxn ang="0">
                  <a:pos x="0" y="1409"/>
                </a:cxn>
                <a:cxn ang="0">
                  <a:pos x="54" y="1211"/>
                </a:cxn>
                <a:cxn ang="0">
                  <a:pos x="126" y="1013"/>
                </a:cxn>
                <a:cxn ang="0">
                  <a:pos x="215" y="827"/>
                </a:cxn>
                <a:cxn ang="0">
                  <a:pos x="311" y="647"/>
                </a:cxn>
                <a:cxn ang="0">
                  <a:pos x="431" y="474"/>
                </a:cxn>
                <a:cxn ang="0">
                  <a:pos x="556" y="312"/>
                </a:cxn>
                <a:cxn ang="0">
                  <a:pos x="700" y="150"/>
                </a:cxn>
                <a:cxn ang="0">
                  <a:pos x="855" y="0"/>
                </a:cxn>
                <a:cxn ang="0">
                  <a:pos x="837" y="0"/>
                </a:cxn>
                <a:cxn ang="0">
                  <a:pos x="688" y="144"/>
                </a:cxn>
                <a:cxn ang="0">
                  <a:pos x="550" y="300"/>
                </a:cxn>
                <a:cxn ang="0">
                  <a:pos x="425" y="462"/>
                </a:cxn>
                <a:cxn ang="0">
                  <a:pos x="311" y="629"/>
                </a:cxn>
                <a:cxn ang="0">
                  <a:pos x="215" y="803"/>
                </a:cxn>
                <a:cxn ang="0">
                  <a:pos x="132" y="983"/>
                </a:cxn>
                <a:cxn ang="0">
                  <a:pos x="60" y="1169"/>
                </a:cxn>
                <a:cxn ang="0">
                  <a:pos x="0" y="1361"/>
                </a:cxn>
                <a:cxn ang="0">
                  <a:pos x="0" y="1361"/>
                </a:cxn>
              </a:cxnLst>
              <a:rect l="0" t="0" r="r" b="b"/>
              <a:pathLst>
                <a:path w="855" h="1409">
                  <a:moveTo>
                    <a:pt x="0" y="1361"/>
                  </a:moveTo>
                  <a:lnTo>
                    <a:pt x="0" y="1409"/>
                  </a:lnTo>
                  <a:lnTo>
                    <a:pt x="54" y="1211"/>
                  </a:lnTo>
                  <a:lnTo>
                    <a:pt x="126" y="1013"/>
                  </a:lnTo>
                  <a:lnTo>
                    <a:pt x="215" y="827"/>
                  </a:lnTo>
                  <a:lnTo>
                    <a:pt x="311" y="647"/>
                  </a:lnTo>
                  <a:lnTo>
                    <a:pt x="431" y="474"/>
                  </a:lnTo>
                  <a:lnTo>
                    <a:pt x="556" y="312"/>
                  </a:lnTo>
                  <a:lnTo>
                    <a:pt x="700" y="150"/>
                  </a:lnTo>
                  <a:lnTo>
                    <a:pt x="855" y="0"/>
                  </a:lnTo>
                  <a:lnTo>
                    <a:pt x="837" y="0"/>
                  </a:lnTo>
                  <a:lnTo>
                    <a:pt x="688" y="144"/>
                  </a:lnTo>
                  <a:lnTo>
                    <a:pt x="550" y="300"/>
                  </a:lnTo>
                  <a:lnTo>
                    <a:pt x="425" y="462"/>
                  </a:lnTo>
                  <a:lnTo>
                    <a:pt x="311" y="629"/>
                  </a:lnTo>
                  <a:lnTo>
                    <a:pt x="215" y="803"/>
                  </a:lnTo>
                  <a:lnTo>
                    <a:pt x="132" y="983"/>
                  </a:lnTo>
                  <a:lnTo>
                    <a:pt x="60" y="1169"/>
                  </a:lnTo>
                  <a:lnTo>
                    <a:pt x="0" y="1361"/>
                  </a:lnTo>
                  <a:lnTo>
                    <a:pt x="0" y="1361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94118"/>
                    <a:invGamma/>
                  </a:schemeClr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338" name="Freeform 26"/>
            <p:cNvSpPr>
              <a:spLocks/>
            </p:cNvSpPr>
            <p:nvPr/>
          </p:nvSpPr>
          <p:spPr bwMode="hidden">
            <a:xfrm>
              <a:off x="6" y="0"/>
              <a:ext cx="588" cy="599"/>
            </a:xfrm>
            <a:custGeom>
              <a:avLst/>
              <a:gdLst/>
              <a:ahLst/>
              <a:cxnLst>
                <a:cxn ang="0">
                  <a:pos x="586" y="0"/>
                </a:cxn>
                <a:cxn ang="0">
                  <a:pos x="568" y="0"/>
                </a:cxn>
                <a:cxn ang="0">
                  <a:pos x="407" y="132"/>
                </a:cxn>
                <a:cxn ang="0">
                  <a:pos x="257" y="270"/>
                </a:cxn>
                <a:cxn ang="0">
                  <a:pos x="120" y="420"/>
                </a:cxn>
                <a:cxn ang="0">
                  <a:pos x="0" y="575"/>
                </a:cxn>
                <a:cxn ang="0">
                  <a:pos x="0" y="599"/>
                </a:cxn>
                <a:cxn ang="0">
                  <a:pos x="120" y="432"/>
                </a:cxn>
                <a:cxn ang="0">
                  <a:pos x="257" y="282"/>
                </a:cxn>
                <a:cxn ang="0">
                  <a:pos x="413" y="138"/>
                </a:cxn>
                <a:cxn ang="0">
                  <a:pos x="586" y="0"/>
                </a:cxn>
                <a:cxn ang="0">
                  <a:pos x="586" y="0"/>
                </a:cxn>
              </a:cxnLst>
              <a:rect l="0" t="0" r="r" b="b"/>
              <a:pathLst>
                <a:path w="586" h="599">
                  <a:moveTo>
                    <a:pt x="586" y="0"/>
                  </a:moveTo>
                  <a:lnTo>
                    <a:pt x="568" y="0"/>
                  </a:lnTo>
                  <a:lnTo>
                    <a:pt x="407" y="132"/>
                  </a:lnTo>
                  <a:lnTo>
                    <a:pt x="257" y="270"/>
                  </a:lnTo>
                  <a:lnTo>
                    <a:pt x="120" y="420"/>
                  </a:lnTo>
                  <a:lnTo>
                    <a:pt x="0" y="575"/>
                  </a:lnTo>
                  <a:lnTo>
                    <a:pt x="0" y="599"/>
                  </a:lnTo>
                  <a:lnTo>
                    <a:pt x="120" y="432"/>
                  </a:lnTo>
                  <a:lnTo>
                    <a:pt x="257" y="282"/>
                  </a:lnTo>
                  <a:lnTo>
                    <a:pt x="413" y="138"/>
                  </a:lnTo>
                  <a:lnTo>
                    <a:pt x="586" y="0"/>
                  </a:lnTo>
                  <a:lnTo>
                    <a:pt x="586" y="0"/>
                  </a:ln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339" name="Freeform 27"/>
            <p:cNvSpPr>
              <a:spLocks/>
            </p:cNvSpPr>
            <p:nvPr/>
          </p:nvSpPr>
          <p:spPr bwMode="hidden">
            <a:xfrm>
              <a:off x="6" y="0"/>
              <a:ext cx="270" cy="252"/>
            </a:xfrm>
            <a:custGeom>
              <a:avLst/>
              <a:gdLst/>
              <a:ahLst/>
              <a:cxnLst>
                <a:cxn ang="0">
                  <a:pos x="269" y="0"/>
                </a:cxn>
                <a:cxn ang="0">
                  <a:pos x="251" y="0"/>
                </a:cxn>
                <a:cxn ang="0">
                  <a:pos x="120" y="114"/>
                </a:cxn>
                <a:cxn ang="0">
                  <a:pos x="60" y="174"/>
                </a:cxn>
                <a:cxn ang="0">
                  <a:pos x="0" y="234"/>
                </a:cxn>
                <a:cxn ang="0">
                  <a:pos x="0" y="252"/>
                </a:cxn>
                <a:cxn ang="0">
                  <a:pos x="126" y="120"/>
                </a:cxn>
                <a:cxn ang="0">
                  <a:pos x="269" y="0"/>
                </a:cxn>
                <a:cxn ang="0">
                  <a:pos x="269" y="0"/>
                </a:cxn>
              </a:cxnLst>
              <a:rect l="0" t="0" r="r" b="b"/>
              <a:pathLst>
                <a:path w="269" h="252">
                  <a:moveTo>
                    <a:pt x="269" y="0"/>
                  </a:moveTo>
                  <a:lnTo>
                    <a:pt x="251" y="0"/>
                  </a:lnTo>
                  <a:lnTo>
                    <a:pt x="120" y="114"/>
                  </a:lnTo>
                  <a:lnTo>
                    <a:pt x="60" y="174"/>
                  </a:lnTo>
                  <a:lnTo>
                    <a:pt x="0" y="234"/>
                  </a:lnTo>
                  <a:lnTo>
                    <a:pt x="0" y="252"/>
                  </a:lnTo>
                  <a:lnTo>
                    <a:pt x="126" y="120"/>
                  </a:lnTo>
                  <a:lnTo>
                    <a:pt x="269" y="0"/>
                  </a:lnTo>
                  <a:lnTo>
                    <a:pt x="269" y="0"/>
                  </a:ln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340" name="Line 28"/>
            <p:cNvSpPr>
              <a:spLocks noChangeShapeType="1"/>
            </p:cNvSpPr>
            <p:nvPr/>
          </p:nvSpPr>
          <p:spPr bwMode="hidden">
            <a:xfrm>
              <a:off x="1" y="2749"/>
              <a:ext cx="5758" cy="0"/>
            </a:xfrm>
            <a:prstGeom prst="line">
              <a:avLst/>
            </a:prstGeom>
            <a:noFill/>
            <a:ln w="15875">
              <a:solidFill>
                <a:schemeClr val="bg1"/>
              </a:solidFill>
              <a:round/>
              <a:headEnd/>
              <a:tailEnd/>
            </a:ln>
            <a:effectLst/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341" name="Line 29"/>
            <p:cNvSpPr>
              <a:spLocks noChangeShapeType="1"/>
            </p:cNvSpPr>
            <p:nvPr/>
          </p:nvSpPr>
          <p:spPr bwMode="hidden">
            <a:xfrm>
              <a:off x="1" y="2356"/>
              <a:ext cx="5758" cy="0"/>
            </a:xfrm>
            <a:prstGeom prst="line">
              <a:avLst/>
            </a:prstGeom>
            <a:noFill/>
            <a:ln w="15875">
              <a:solidFill>
                <a:schemeClr val="bg1"/>
              </a:solidFill>
              <a:round/>
              <a:headEnd/>
              <a:tailEnd/>
            </a:ln>
            <a:effectLst/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342" name="Line 30"/>
            <p:cNvSpPr>
              <a:spLocks noChangeShapeType="1"/>
            </p:cNvSpPr>
            <p:nvPr/>
          </p:nvSpPr>
          <p:spPr bwMode="hidden">
            <a:xfrm>
              <a:off x="1" y="3142"/>
              <a:ext cx="5758" cy="0"/>
            </a:xfrm>
            <a:prstGeom prst="line">
              <a:avLst/>
            </a:prstGeom>
            <a:noFill/>
            <a:ln w="15875">
              <a:solidFill>
                <a:schemeClr val="bg2"/>
              </a:solidFill>
              <a:round/>
              <a:headEnd/>
              <a:tailEnd/>
            </a:ln>
            <a:effectLst/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grpSp>
          <p:nvGrpSpPr>
            <p:cNvPr id="4" name="Group 31"/>
            <p:cNvGrpSpPr>
              <a:grpSpLocks/>
            </p:cNvGrpSpPr>
            <p:nvPr/>
          </p:nvGrpSpPr>
          <p:grpSpPr bwMode="auto">
            <a:xfrm>
              <a:off x="1" y="392"/>
              <a:ext cx="5758" cy="1571"/>
              <a:chOff x="1" y="392"/>
              <a:chExt cx="5758" cy="1571"/>
            </a:xfrm>
          </p:grpSpPr>
          <p:sp>
            <p:nvSpPr>
              <p:cNvPr id="13344" name="Line 32"/>
              <p:cNvSpPr>
                <a:spLocks noChangeShapeType="1"/>
              </p:cNvSpPr>
              <p:nvPr userDrawn="1"/>
            </p:nvSpPr>
            <p:spPr bwMode="hidden">
              <a:xfrm>
                <a:off x="1" y="784"/>
                <a:ext cx="5758" cy="0"/>
              </a:xfrm>
              <a:prstGeom prst="line">
                <a:avLst/>
              </a:prstGeom>
              <a:noFill/>
              <a:ln w="15875">
                <a:solidFill>
                  <a:schemeClr val="bg1"/>
                </a:solidFill>
                <a:round/>
                <a:headEnd/>
                <a:tailEnd/>
              </a:ln>
              <a:effectLst/>
            </p:spPr>
            <p:txBody>
              <a:bodyPr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3345" name="Line 33"/>
              <p:cNvSpPr>
                <a:spLocks noChangeShapeType="1"/>
              </p:cNvSpPr>
              <p:nvPr userDrawn="1"/>
            </p:nvSpPr>
            <p:spPr bwMode="hidden">
              <a:xfrm>
                <a:off x="1" y="1963"/>
                <a:ext cx="5758" cy="0"/>
              </a:xfrm>
              <a:prstGeom prst="line">
                <a:avLst/>
              </a:prstGeom>
              <a:noFill/>
              <a:ln w="15875">
                <a:solidFill>
                  <a:schemeClr val="bg1"/>
                </a:solidFill>
                <a:round/>
                <a:headEnd/>
                <a:tailEnd/>
              </a:ln>
              <a:effectLst/>
            </p:spPr>
            <p:txBody>
              <a:bodyPr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3346" name="Line 34"/>
              <p:cNvSpPr>
                <a:spLocks noChangeShapeType="1"/>
              </p:cNvSpPr>
              <p:nvPr userDrawn="1"/>
            </p:nvSpPr>
            <p:spPr bwMode="hidden">
              <a:xfrm>
                <a:off x="1" y="1570"/>
                <a:ext cx="5758" cy="0"/>
              </a:xfrm>
              <a:prstGeom prst="line">
                <a:avLst/>
              </a:prstGeom>
              <a:noFill/>
              <a:ln w="15875">
                <a:solidFill>
                  <a:schemeClr val="bg1"/>
                </a:solidFill>
                <a:round/>
                <a:headEnd/>
                <a:tailEnd/>
              </a:ln>
              <a:effectLst/>
            </p:spPr>
            <p:txBody>
              <a:bodyPr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3347" name="Line 35"/>
              <p:cNvSpPr>
                <a:spLocks noChangeShapeType="1"/>
              </p:cNvSpPr>
              <p:nvPr userDrawn="1"/>
            </p:nvSpPr>
            <p:spPr bwMode="hidden">
              <a:xfrm>
                <a:off x="1" y="1177"/>
                <a:ext cx="5758" cy="0"/>
              </a:xfrm>
              <a:prstGeom prst="line">
                <a:avLst/>
              </a:prstGeom>
              <a:noFill/>
              <a:ln w="15875">
                <a:solidFill>
                  <a:schemeClr val="bg1"/>
                </a:solidFill>
                <a:round/>
                <a:headEnd/>
                <a:tailEnd/>
              </a:ln>
              <a:effectLst/>
            </p:spPr>
            <p:txBody>
              <a:bodyPr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3348" name="Line 36"/>
              <p:cNvSpPr>
                <a:spLocks noChangeShapeType="1"/>
              </p:cNvSpPr>
              <p:nvPr userDrawn="1"/>
            </p:nvSpPr>
            <p:spPr bwMode="hidden">
              <a:xfrm>
                <a:off x="1" y="392"/>
                <a:ext cx="5758" cy="0"/>
              </a:xfrm>
              <a:prstGeom prst="line">
                <a:avLst/>
              </a:prstGeom>
              <a:noFill/>
              <a:ln w="15875">
                <a:solidFill>
                  <a:schemeClr val="bg1"/>
                </a:solidFill>
                <a:round/>
                <a:headEnd/>
                <a:tailEnd/>
              </a:ln>
              <a:effectLst/>
            </p:spPr>
            <p:txBody>
              <a:bodyPr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</p:grpSp>
        <p:sp>
          <p:nvSpPr>
            <p:cNvPr id="13349" name="Line 37"/>
            <p:cNvSpPr>
              <a:spLocks noChangeShapeType="1"/>
            </p:cNvSpPr>
            <p:nvPr/>
          </p:nvSpPr>
          <p:spPr bwMode="hidden">
            <a:xfrm>
              <a:off x="1" y="3928"/>
              <a:ext cx="5758" cy="0"/>
            </a:xfrm>
            <a:prstGeom prst="line">
              <a:avLst/>
            </a:prstGeom>
            <a:noFill/>
            <a:ln w="15875">
              <a:solidFill>
                <a:schemeClr val="bg2"/>
              </a:solidFill>
              <a:round/>
              <a:headEnd/>
              <a:tailEnd/>
            </a:ln>
            <a:effectLst/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350" name="Line 38"/>
            <p:cNvSpPr>
              <a:spLocks noChangeShapeType="1"/>
            </p:cNvSpPr>
            <p:nvPr/>
          </p:nvSpPr>
          <p:spPr bwMode="hidden">
            <a:xfrm>
              <a:off x="1" y="3535"/>
              <a:ext cx="5758" cy="0"/>
            </a:xfrm>
            <a:prstGeom prst="line">
              <a:avLst/>
            </a:prstGeom>
            <a:noFill/>
            <a:ln w="15875">
              <a:solidFill>
                <a:schemeClr val="bg2"/>
              </a:solidFill>
              <a:round/>
              <a:headEnd/>
              <a:tailEnd/>
            </a:ln>
            <a:effectLst/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13351" name="Rectangle 39"/>
          <p:cNvSpPr>
            <a:spLocks noGrp="1" noChangeArrowheads="1"/>
          </p:cNvSpPr>
          <p:nvPr>
            <p:ph type="ctrTitle" sz="quarter"/>
          </p:nvPr>
        </p:nvSpPr>
        <p:spPr>
          <a:xfrm>
            <a:off x="685800" y="1692275"/>
            <a:ext cx="7772400" cy="1736725"/>
          </a:xfrm>
        </p:spPr>
        <p:txBody>
          <a:bodyPr anchor="b"/>
          <a:lstStyle>
            <a:lvl1pPr>
              <a:defRPr sz="5400"/>
            </a:lvl1pPr>
          </a:lstStyle>
          <a:p>
            <a:r>
              <a:rPr lang="he-IL"/>
              <a:t>Click to edit Master title style</a:t>
            </a:r>
          </a:p>
        </p:txBody>
      </p:sp>
      <p:sp>
        <p:nvSpPr>
          <p:cNvPr id="13352" name="Rectangle 40"/>
          <p:cNvSpPr>
            <a:spLocks noGrp="1" noChangeArrowheads="1"/>
          </p:cNvSpPr>
          <p:nvPr>
            <p:ph type="subTitle" sz="quarter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Font typeface="Wingdings" pitchFamily="-65" charset="2"/>
              <a:buNone/>
              <a:defRPr/>
            </a:lvl1pPr>
          </a:lstStyle>
          <a:p>
            <a:r>
              <a:rPr lang="he-IL"/>
              <a:t>Click to edit Master subtitle style</a:t>
            </a:r>
          </a:p>
        </p:txBody>
      </p:sp>
      <p:sp>
        <p:nvSpPr>
          <p:cNvPr id="44" name="Rectangle 43"/>
          <p:cNvSpPr/>
          <p:nvPr userDrawn="1"/>
        </p:nvSpPr>
        <p:spPr bwMode="auto">
          <a:xfrm>
            <a:off x="0" y="0"/>
            <a:ext cx="9144000" cy="6858000"/>
          </a:xfrm>
          <a:prstGeom prst="rect">
            <a:avLst/>
          </a:prstGeom>
          <a:solidFill>
            <a:srgbClr val="000000">
              <a:alpha val="5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r" defTabSz="914400" rtl="1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Verdana" pitchFamily="-65" charset="0"/>
              <a:ea typeface="Arial" pitchFamily="-65" charset="0"/>
              <a:cs typeface="Arial" pitchFamily="-65" charset="0"/>
            </a:endParaRPr>
          </a:p>
        </p:txBody>
      </p:sp>
      <p:pic>
        <p:nvPicPr>
          <p:cNvPr id="50" name="Picture 49" descr="Screen Shot 2012-03-01 at 9.21.58 AM.png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193" y="0"/>
            <a:ext cx="9141614" cy="6858000"/>
          </a:xfrm>
          <a:prstGeom prst="rect">
            <a:avLst/>
          </a:prstGeom>
        </p:spPr>
      </p:pic>
      <p:sp>
        <p:nvSpPr>
          <p:cNvPr id="51" name="Rectangle 11"/>
          <p:cNvSpPr>
            <a:spLocks noChangeArrowheads="1"/>
          </p:cNvSpPr>
          <p:nvPr userDrawn="1"/>
        </p:nvSpPr>
        <p:spPr bwMode="auto">
          <a:xfrm>
            <a:off x="8571538" y="6591260"/>
            <a:ext cx="576183" cy="26674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wrap="none" lIns="63500" tIns="25400" rIns="63500" bIns="25400">
            <a:prstTxWarp prst="textNoShape">
              <a:avLst/>
            </a:prstTxWarp>
            <a:spAutoFit/>
          </a:bodyPr>
          <a:lstStyle/>
          <a:p>
            <a:pPr algn="r">
              <a:defRPr/>
            </a:pPr>
            <a:fld id="{0382F9D6-1C8F-9447-89CA-9F506CE985D4}" type="slidenum">
              <a:rPr lang="en-US" sz="1400" b="0" smtClean="0">
                <a:solidFill>
                  <a:schemeClr val="tx1"/>
                </a:solidFill>
                <a:latin typeface="18 VAG Rounded Thin   55390"/>
              </a:rPr>
              <a:pPr algn="r">
                <a:defRPr/>
              </a:pPr>
              <a:t>‹#›</a:t>
            </a:fld>
            <a:r>
              <a:rPr lang="en-US" sz="1400" b="0" dirty="0" smtClean="0">
                <a:solidFill>
                  <a:schemeClr val="tx1"/>
                </a:solidFill>
                <a:latin typeface="18 VAG Rounded Thin   55390"/>
              </a:rPr>
              <a:t>/42</a:t>
            </a:r>
            <a:endParaRPr lang="en-US" sz="1400" b="0" dirty="0">
              <a:solidFill>
                <a:schemeClr val="tx1"/>
              </a:solidFill>
              <a:latin typeface="18 VAG Rounded Thin   55390"/>
            </a:endParaRPr>
          </a:p>
        </p:txBody>
      </p:sp>
      <p:sp>
        <p:nvSpPr>
          <p:cNvPr id="52" name="Rectangle 51"/>
          <p:cNvSpPr>
            <a:spLocks noChangeArrowheads="1"/>
          </p:cNvSpPr>
          <p:nvPr userDrawn="1"/>
        </p:nvSpPr>
        <p:spPr bwMode="auto">
          <a:xfrm>
            <a:off x="1524000" y="6453505"/>
            <a:ext cx="6096000" cy="328295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wrap="square" lIns="63500" tIns="25400" rIns="63500" bIns="25400">
            <a:prstTxWarp prst="textNoShape">
              <a:avLst/>
            </a:prstTxWarp>
            <a:spAutoFit/>
          </a:bodyPr>
          <a:lstStyle/>
          <a:p>
            <a:pPr algn="ctr">
              <a:defRPr/>
            </a:pPr>
            <a:r>
              <a:rPr lang="en-US" sz="1800" b="1" baseline="0" dirty="0" smtClean="0">
                <a:solidFill>
                  <a:srgbClr val="FFFFFF"/>
                </a:solidFill>
                <a:latin typeface="18 VAG Rounded Black   09390"/>
              </a:rPr>
              <a:t>Demystifying Computing with Magic, continued</a:t>
            </a:r>
            <a:endParaRPr lang="en-US" sz="1800" b="0" i="0" dirty="0">
              <a:solidFill>
                <a:srgbClr val="FFFFFF"/>
              </a:solidFill>
              <a:latin typeface="18 VAG Rounded Thin   55390"/>
            </a:endParaRPr>
          </a:p>
        </p:txBody>
      </p:sp>
      <p:pic>
        <p:nvPicPr>
          <p:cNvPr id="53" name="Picture 52"/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0" y="6135624"/>
            <a:ext cx="609600" cy="722376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4579571-92EC-A94E-8B4B-9ECDC7B156ED}" type="slidenum">
              <a:rPr lang="he-IL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02DC67B-7B1F-9E4E-91E6-C856E59EB84D}" type="slidenum">
              <a:rPr lang="he-IL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3072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3072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EDD9DCE-D27E-2344-8AAD-8291A7BB8158}" type="slidenum">
              <a:rPr lang="he-IL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E159635-7C24-EF49-9160-214176ECC861}" type="slidenum">
              <a:rPr lang="he-IL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7CFFC82-32BD-0549-BAD0-09E8CF9CD08E}" type="slidenum">
              <a:rPr lang="he-IL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2F8E549-AFD4-4A42-BC71-1B91986849BC}" type="slidenum">
              <a:rPr lang="he-IL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ACF9319-0490-2142-9B00-C6EAC0A52EE0}" type="slidenum">
              <a:rPr lang="he-IL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5D6834A-3197-484A-ABF8-13BD18C96BBA}" type="slidenum">
              <a:rPr lang="he-IL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8308577-B4D2-6940-B2F2-35F98100CC72}" type="slidenum">
              <a:rPr lang="he-IL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7813"/>
            <a:ext cx="2057400" cy="5853112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7813"/>
            <a:ext cx="6019800" cy="5853112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6189FFF-495F-B44F-B2BC-40E70007D705}" type="slidenum">
              <a:rPr lang="he-IL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slideLayout" Target="../slideLayouts/slideLayout12.xml"/><Relationship Id="rId13" Type="http://schemas.openxmlformats.org/officeDocument/2006/relationships/slideLayout" Target="../slideLayouts/slideLayout13.xml"/><Relationship Id="rId14" Type="http://schemas.openxmlformats.org/officeDocument/2006/relationships/theme" Target="../theme/theme1.xml"/><Relationship Id="rId15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_rels/slideMaster2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24.xml"/><Relationship Id="rId12" Type="http://schemas.openxmlformats.org/officeDocument/2006/relationships/theme" Target="../theme/theme2.xml"/><Relationship Id="rId1" Type="http://schemas.openxmlformats.org/officeDocument/2006/relationships/slideLayout" Target="../slideLayouts/slideLayout14.xml"/><Relationship Id="rId2" Type="http://schemas.openxmlformats.org/officeDocument/2006/relationships/slideLayout" Target="../slideLayouts/slideLayout15.xml"/><Relationship Id="rId3" Type="http://schemas.openxmlformats.org/officeDocument/2006/relationships/slideLayout" Target="../slideLayouts/slideLayout16.xml"/><Relationship Id="rId4" Type="http://schemas.openxmlformats.org/officeDocument/2006/relationships/slideLayout" Target="../slideLayouts/slideLayout17.xml"/><Relationship Id="rId5" Type="http://schemas.openxmlformats.org/officeDocument/2006/relationships/slideLayout" Target="../slideLayouts/slideLayout18.xml"/><Relationship Id="rId6" Type="http://schemas.openxmlformats.org/officeDocument/2006/relationships/slideLayout" Target="../slideLayouts/slideLayout19.xml"/><Relationship Id="rId7" Type="http://schemas.openxmlformats.org/officeDocument/2006/relationships/slideLayout" Target="../slideLayouts/slideLayout20.xml"/><Relationship Id="rId8" Type="http://schemas.openxmlformats.org/officeDocument/2006/relationships/slideLayout" Target="../slideLayouts/slideLayout21.xml"/><Relationship Id="rId9" Type="http://schemas.openxmlformats.org/officeDocument/2006/relationships/slideLayout" Target="../slideLayouts/slideLayout22.xml"/><Relationship Id="rId10" Type="http://schemas.openxmlformats.org/officeDocument/2006/relationships/slideLayout" Target="../slideLayouts/slideLayout23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Title Placeholder 2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762000"/>
          </a:xfrm>
          <a:prstGeom prst="rect">
            <a:avLst/>
          </a:prstGeom>
        </p:spPr>
        <p:txBody>
          <a:bodyPr vert="horz" anchor="t">
            <a:noAutofit/>
          </a:bodyPr>
          <a:lstStyle/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1031" name="Text Placeholder 12"/>
          <p:cNvSpPr>
            <a:spLocks noGrp="1"/>
          </p:cNvSpPr>
          <p:nvPr>
            <p:ph type="body" idx="1"/>
          </p:nvPr>
        </p:nvSpPr>
        <p:spPr bwMode="auto">
          <a:xfrm>
            <a:off x="457200" y="990600"/>
            <a:ext cx="8229600" cy="5365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cxnSp>
        <p:nvCxnSpPr>
          <p:cNvPr id="13" name="Straight Connector 12"/>
          <p:cNvCxnSpPr/>
          <p:nvPr userDrawn="1"/>
        </p:nvCxnSpPr>
        <p:spPr>
          <a:xfrm>
            <a:off x="457200" y="989012"/>
            <a:ext cx="8229600" cy="1588"/>
          </a:xfrm>
          <a:prstGeom prst="line">
            <a:avLst/>
          </a:prstGeom>
          <a:ln>
            <a:solidFill>
              <a:schemeClr val="tx2"/>
            </a:solidFill>
          </a:ln>
          <a:effectLst>
            <a:glow rad="101600">
              <a:schemeClr val="tx2">
                <a:alpha val="75000"/>
              </a:schemeClr>
            </a:glow>
          </a:effectLst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8" name="Rectangle 11"/>
          <p:cNvSpPr>
            <a:spLocks noChangeArrowheads="1"/>
          </p:cNvSpPr>
          <p:nvPr userDrawn="1"/>
        </p:nvSpPr>
        <p:spPr bwMode="auto">
          <a:xfrm>
            <a:off x="8571538" y="6591260"/>
            <a:ext cx="576183" cy="26674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wrap="none" lIns="63500" tIns="25400" rIns="63500" bIns="25400">
            <a:prstTxWarp prst="textNoShape">
              <a:avLst/>
            </a:prstTxWarp>
            <a:spAutoFit/>
          </a:bodyPr>
          <a:lstStyle/>
          <a:p>
            <a:pPr algn="r">
              <a:defRPr/>
            </a:pPr>
            <a:fld id="{0382F9D6-1C8F-9447-89CA-9F506CE985D4}" type="slidenum">
              <a:rPr lang="en-US" sz="1400" b="0" smtClean="0">
                <a:solidFill>
                  <a:schemeClr val="tx1"/>
                </a:solidFill>
                <a:latin typeface="18 VAG Rounded Thin   55390"/>
              </a:rPr>
              <a:pPr algn="r">
                <a:defRPr/>
              </a:pPr>
              <a:t>‹#›</a:t>
            </a:fld>
            <a:r>
              <a:rPr lang="en-US" sz="1400" b="0" dirty="0" smtClean="0">
                <a:solidFill>
                  <a:schemeClr val="tx1"/>
                </a:solidFill>
                <a:latin typeface="18 VAG Rounded Thin   55390"/>
              </a:rPr>
              <a:t>/42</a:t>
            </a:r>
            <a:endParaRPr lang="en-US" sz="1400" b="0" dirty="0">
              <a:solidFill>
                <a:schemeClr val="tx1"/>
              </a:solidFill>
              <a:latin typeface="18 VAG Rounded Thin   55390"/>
            </a:endParaRPr>
          </a:p>
        </p:txBody>
      </p:sp>
      <p:sp>
        <p:nvSpPr>
          <p:cNvPr id="9" name="Rectangle 8"/>
          <p:cNvSpPr>
            <a:spLocks noChangeArrowheads="1"/>
          </p:cNvSpPr>
          <p:nvPr userDrawn="1"/>
        </p:nvSpPr>
        <p:spPr bwMode="auto">
          <a:xfrm>
            <a:off x="1524000" y="6453505"/>
            <a:ext cx="6096000" cy="328295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wrap="square" lIns="63500" tIns="25400" rIns="63500" bIns="25400">
            <a:prstTxWarp prst="textNoShape">
              <a:avLst/>
            </a:prstTxWarp>
            <a:spAutoFit/>
          </a:bodyPr>
          <a:lstStyle/>
          <a:p>
            <a:pPr algn="ctr">
              <a:defRPr/>
            </a:pPr>
            <a:r>
              <a:rPr lang="en-US" sz="1800" b="1" baseline="0" dirty="0" smtClean="0">
                <a:solidFill>
                  <a:schemeClr val="tx1"/>
                </a:solidFill>
                <a:latin typeface="18 VAG Rounded Black   09390"/>
              </a:rPr>
              <a:t>Demystifying Computing with Magic, continued</a:t>
            </a:r>
            <a:endParaRPr lang="en-US" sz="1800" b="0" i="0" dirty="0">
              <a:solidFill>
                <a:schemeClr val="tx1"/>
              </a:solidFill>
              <a:latin typeface="18 VAG Rounded Thin   55390"/>
            </a:endParaRPr>
          </a:p>
        </p:txBody>
      </p:sp>
      <p:pic>
        <p:nvPicPr>
          <p:cNvPr id="11" name="Picture 10"/>
          <p:cNvPicPr>
            <a:picLocks noChangeAspect="1"/>
          </p:cNvPicPr>
          <p:nvPr userDrawn="1"/>
        </p:nvPicPr>
        <p:blipFill>
          <a:blip r:embed="rId15"/>
          <a:stretch>
            <a:fillRect/>
          </a:stretch>
        </p:blipFill>
        <p:spPr>
          <a:xfrm>
            <a:off x="0" y="6135624"/>
            <a:ext cx="609600" cy="722376"/>
          </a:xfrm>
          <a:prstGeom prst="rect">
            <a:avLst/>
          </a:prstGeom>
        </p:spPr>
      </p:pic>
    </p:spTree>
  </p:cSld>
  <p:clrMap bg1="dk1" tx1="lt1" bg2="dk2" tx2="lt2" accent1="accent1" accent2="accent2" accent3="accent3" accent4="accent4" accent5="accent5" accent6="accent6" hlink="hlink" folHlink="folHlink"/>
  <p:sldLayoutIdLst>
    <p:sldLayoutId id="2147483652" r:id="rId1"/>
    <p:sldLayoutId id="2147483650" r:id="rId2"/>
    <p:sldLayoutId id="2147483649" r:id="rId3"/>
    <p:sldLayoutId id="2147483651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</p:sldLayoutIdLst>
  <p:timing>
    <p:tnLst>
      <p:par>
        <p:cTn id="1" dur="indefinite" restart="never" nodeType="tmRoot"/>
      </p:par>
    </p:tnLst>
  </p:timing>
  <p:hf hd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4000" b="0" i="0" kern="1200" spc="-100">
          <a:solidFill>
            <a:srgbClr val="C1EEFF"/>
          </a:solidFill>
          <a:latin typeface="18 VAG Rounded Bold   07390"/>
          <a:ea typeface="ＭＳ Ｐゴシック" charset="-128"/>
          <a:cs typeface="AppleGaramond Bd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000" b="1">
          <a:solidFill>
            <a:srgbClr val="C1EEFF"/>
          </a:solidFill>
          <a:latin typeface="Corbel" charset="0"/>
          <a:ea typeface="ＭＳ Ｐゴシック" charset="-128"/>
          <a:cs typeface="ＭＳ Ｐゴシック" charset="-128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000" b="1">
          <a:solidFill>
            <a:srgbClr val="C1EEFF"/>
          </a:solidFill>
          <a:latin typeface="Corbel" charset="0"/>
          <a:ea typeface="ＭＳ Ｐゴシック" charset="-128"/>
          <a:cs typeface="ＭＳ Ｐゴシック" charset="-128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000" b="1">
          <a:solidFill>
            <a:srgbClr val="C1EEFF"/>
          </a:solidFill>
          <a:latin typeface="Corbel" charset="0"/>
          <a:ea typeface="ＭＳ Ｐゴシック" charset="-128"/>
          <a:cs typeface="ＭＳ Ｐゴシック" charset="-128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000" b="1">
          <a:solidFill>
            <a:srgbClr val="C1EEFF"/>
          </a:solidFill>
          <a:latin typeface="Corbel" charset="0"/>
          <a:ea typeface="ＭＳ Ｐゴシック" charset="-128"/>
          <a:cs typeface="ＭＳ Ｐゴシック" charset="-128"/>
        </a:defRPr>
      </a:lvl5pPr>
      <a:lvl6pPr marL="457200" algn="l" rtl="0" fontAlgn="base">
        <a:spcBef>
          <a:spcPct val="0"/>
        </a:spcBef>
        <a:spcAft>
          <a:spcPct val="0"/>
        </a:spcAft>
        <a:defRPr sz="4000" b="1">
          <a:solidFill>
            <a:srgbClr val="C1EEFF"/>
          </a:solidFill>
          <a:latin typeface="Corbel" charset="0"/>
          <a:ea typeface="ＭＳ Ｐゴシック" charset="-128"/>
          <a:cs typeface="ＭＳ Ｐゴシック" charset="-128"/>
        </a:defRPr>
      </a:lvl6pPr>
      <a:lvl7pPr marL="914400" algn="l" rtl="0" fontAlgn="base">
        <a:spcBef>
          <a:spcPct val="0"/>
        </a:spcBef>
        <a:spcAft>
          <a:spcPct val="0"/>
        </a:spcAft>
        <a:defRPr sz="4000" b="1">
          <a:solidFill>
            <a:srgbClr val="C1EEFF"/>
          </a:solidFill>
          <a:latin typeface="Corbel" charset="0"/>
          <a:ea typeface="ＭＳ Ｐゴシック" charset="-128"/>
          <a:cs typeface="ＭＳ Ｐゴシック" charset="-128"/>
        </a:defRPr>
      </a:lvl7pPr>
      <a:lvl8pPr marL="1371600" algn="l" rtl="0" fontAlgn="base">
        <a:spcBef>
          <a:spcPct val="0"/>
        </a:spcBef>
        <a:spcAft>
          <a:spcPct val="0"/>
        </a:spcAft>
        <a:defRPr sz="4000" b="1">
          <a:solidFill>
            <a:srgbClr val="C1EEFF"/>
          </a:solidFill>
          <a:latin typeface="Corbel" charset="0"/>
          <a:ea typeface="ＭＳ Ｐゴシック" charset="-128"/>
          <a:cs typeface="ＭＳ Ｐゴシック" charset="-128"/>
        </a:defRPr>
      </a:lvl8pPr>
      <a:lvl9pPr marL="1828800" algn="l" rtl="0" fontAlgn="base">
        <a:spcBef>
          <a:spcPct val="0"/>
        </a:spcBef>
        <a:spcAft>
          <a:spcPct val="0"/>
        </a:spcAft>
        <a:defRPr sz="4000" b="1">
          <a:solidFill>
            <a:srgbClr val="C1EEFF"/>
          </a:solidFill>
          <a:latin typeface="Corbel" charset="0"/>
          <a:ea typeface="ＭＳ Ｐゴシック" charset="-128"/>
          <a:cs typeface="ＭＳ Ｐゴシック" charset="-128"/>
        </a:defRPr>
      </a:lvl9pPr>
    </p:titleStyle>
    <p:bodyStyle>
      <a:lvl1pPr marL="411163" indent="-342900" algn="l" rtl="0" eaLnBrk="0" fontAlgn="base" hangingPunct="0">
        <a:spcBef>
          <a:spcPts val="700"/>
        </a:spcBef>
        <a:spcAft>
          <a:spcPct val="0"/>
        </a:spcAft>
        <a:buClr>
          <a:schemeClr val="tx2"/>
        </a:buClr>
        <a:buSzPct val="95000"/>
        <a:buFont typeface="Wingdings" pitchFamily="-65" charset="2"/>
        <a:buChar char=""/>
        <a:defRPr sz="3000" b="0" i="0" kern="1200">
          <a:solidFill>
            <a:schemeClr val="tx1"/>
          </a:solidFill>
          <a:latin typeface="18 VAG Rounded Bold   07390"/>
          <a:ea typeface="ＭＳ Ｐゴシック" charset="-128"/>
          <a:cs typeface="ＭＳ Ｐゴシック" charset="-128"/>
        </a:defRPr>
      </a:lvl1pPr>
      <a:lvl2pPr marL="739775" indent="-285750" algn="l" rtl="0" eaLnBrk="0" fontAlgn="base" hangingPunct="0">
        <a:spcBef>
          <a:spcPct val="20000"/>
        </a:spcBef>
        <a:spcAft>
          <a:spcPct val="0"/>
        </a:spcAft>
        <a:buSzPct val="90000"/>
        <a:buFont typeface="Wingdings" pitchFamily="-65" charset="2"/>
        <a:buChar char=""/>
        <a:defRPr sz="2600" b="0" i="0" kern="1200">
          <a:solidFill>
            <a:schemeClr val="accent3">
              <a:lumMod val="40000"/>
              <a:lumOff val="60000"/>
            </a:schemeClr>
          </a:solidFill>
          <a:latin typeface="18 VAG Rounded Light   02390"/>
          <a:ea typeface="ＭＳ Ｐゴシック" charset="-128"/>
          <a:cs typeface="+mn-cs"/>
        </a:defRPr>
      </a:lvl2pPr>
      <a:lvl3pPr marL="995363" indent="-228600" algn="l" rtl="0" eaLnBrk="0" fontAlgn="base" hangingPunct="0">
        <a:spcBef>
          <a:spcPct val="20000"/>
        </a:spcBef>
        <a:spcAft>
          <a:spcPct val="0"/>
        </a:spcAft>
        <a:buFont typeface="Wingdings 2" pitchFamily="-65" charset="2"/>
        <a:buChar char=""/>
        <a:defRPr sz="2400" b="0" i="0" kern="1200">
          <a:solidFill>
            <a:schemeClr val="tx2">
              <a:lumMod val="90000"/>
            </a:schemeClr>
          </a:solidFill>
          <a:latin typeface="18 VAG Rounded Light   02390"/>
          <a:ea typeface="ＭＳ Ｐゴシック" charset="-128"/>
          <a:cs typeface="+mn-cs"/>
        </a:defRPr>
      </a:lvl3pPr>
      <a:lvl4pPr marL="1260475" indent="-228600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Font typeface="Wingdings 3" pitchFamily="-65" charset="2"/>
        <a:buChar char=""/>
        <a:defRPr sz="2200" b="0" i="0" kern="1200">
          <a:solidFill>
            <a:srgbClr val="F273AF"/>
          </a:solidFill>
          <a:latin typeface="18 VAG Rounded Light   02390"/>
          <a:ea typeface="ＭＳ Ｐゴシック" charset="-128"/>
          <a:cs typeface="+mn-cs"/>
        </a:defRPr>
      </a:lvl4pPr>
      <a:lvl5pPr marL="1481138" indent="-209550" algn="l" rtl="0" eaLnBrk="0" fontAlgn="base" hangingPunct="0">
        <a:spcBef>
          <a:spcPct val="20000"/>
        </a:spcBef>
        <a:spcAft>
          <a:spcPct val="0"/>
        </a:spcAft>
        <a:buClr>
          <a:schemeClr val="tx1"/>
        </a:buClr>
        <a:buFont typeface="Wingdings 2" pitchFamily="-65" charset="2"/>
        <a:buChar char=""/>
        <a:defRPr sz="2000" b="0" i="0" kern="1200">
          <a:solidFill>
            <a:schemeClr val="tx1"/>
          </a:solidFill>
          <a:latin typeface="18 VAG Rounded Light   02390"/>
          <a:ea typeface="ＭＳ Ｐゴシック" charset="-128"/>
          <a:cs typeface="+mn-cs"/>
        </a:defRPr>
      </a:lvl5pPr>
      <a:lvl6pPr marL="1709928" indent="-210312" algn="l" rtl="0" eaLnBrk="1" latinLnBrk="0" hangingPunct="1">
        <a:spcBef>
          <a:spcPct val="20000"/>
        </a:spcBef>
        <a:buClr>
          <a:schemeClr val="accent3"/>
        </a:buClr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01952" indent="-182880" algn="l" rtl="0" eaLnBrk="1" latinLnBrk="0" hangingPunct="1">
        <a:spcBef>
          <a:spcPct val="20000"/>
        </a:spcBef>
        <a:buClr>
          <a:schemeClr val="accent4"/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093976" indent="-182880" algn="l" rtl="0" eaLnBrk="1" latinLnBrk="0" hangingPunct="1">
        <a:spcBef>
          <a:spcPct val="20000"/>
        </a:spcBef>
        <a:buClr>
          <a:schemeClr val="accent4"/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286000" indent="-182880" algn="l" rtl="0" eaLnBrk="1" latinLnBrk="0" hangingPunct="1">
        <a:spcBef>
          <a:spcPct val="20000"/>
        </a:spcBef>
        <a:buClr>
          <a:schemeClr val="accent4"/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bg>
      <p:bgPr>
        <a:gradFill rotWithShape="0">
          <a:gsLst>
            <a:gs pos="0">
              <a:schemeClr val="bg1"/>
            </a:gs>
            <a:gs pos="100000">
              <a:schemeClr val="bg1">
                <a:gamma/>
                <a:shade val="39216"/>
                <a:invGamma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>
            <a:grpSpLocks/>
          </p:cNvGrpSpPr>
          <p:nvPr/>
        </p:nvGrpSpPr>
        <p:grpSpPr bwMode="auto">
          <a:xfrm>
            <a:off x="1588" y="0"/>
            <a:ext cx="9148762" cy="6851650"/>
            <a:chOff x="1" y="0"/>
            <a:chExt cx="5763" cy="4316"/>
          </a:xfrm>
        </p:grpSpPr>
        <p:sp>
          <p:nvSpPr>
            <p:cNvPr id="12291" name="Freeform 3"/>
            <p:cNvSpPr>
              <a:spLocks/>
            </p:cNvSpPr>
            <p:nvPr/>
          </p:nvSpPr>
          <p:spPr bwMode="hidden">
            <a:xfrm>
              <a:off x="5045" y="2626"/>
              <a:ext cx="719" cy="1690"/>
            </a:xfrm>
            <a:custGeom>
              <a:avLst/>
              <a:gdLst/>
              <a:ahLst/>
              <a:cxnLst>
                <a:cxn ang="0">
                  <a:pos x="717" y="72"/>
                </a:cxn>
                <a:cxn ang="0">
                  <a:pos x="717" y="0"/>
                </a:cxn>
                <a:cxn ang="0">
                  <a:pos x="699" y="101"/>
                </a:cxn>
                <a:cxn ang="0">
                  <a:pos x="675" y="209"/>
                </a:cxn>
                <a:cxn ang="0">
                  <a:pos x="627" y="389"/>
                </a:cxn>
                <a:cxn ang="0">
                  <a:pos x="574" y="569"/>
                </a:cxn>
                <a:cxn ang="0">
                  <a:pos x="502" y="749"/>
                </a:cxn>
                <a:cxn ang="0">
                  <a:pos x="424" y="935"/>
                </a:cxn>
                <a:cxn ang="0">
                  <a:pos x="334" y="1121"/>
                </a:cxn>
                <a:cxn ang="0">
                  <a:pos x="233" y="1312"/>
                </a:cxn>
                <a:cxn ang="0">
                  <a:pos x="125" y="1498"/>
                </a:cxn>
                <a:cxn ang="0">
                  <a:pos x="0" y="1690"/>
                </a:cxn>
                <a:cxn ang="0">
                  <a:pos x="11" y="1690"/>
                </a:cxn>
                <a:cxn ang="0">
                  <a:pos x="137" y="1498"/>
                </a:cxn>
                <a:cxn ang="0">
                  <a:pos x="245" y="1312"/>
                </a:cxn>
                <a:cxn ang="0">
                  <a:pos x="346" y="1121"/>
                </a:cxn>
                <a:cxn ang="0">
                  <a:pos x="436" y="935"/>
                </a:cxn>
                <a:cxn ang="0">
                  <a:pos x="514" y="749"/>
                </a:cxn>
                <a:cxn ang="0">
                  <a:pos x="585" y="569"/>
                </a:cxn>
                <a:cxn ang="0">
                  <a:pos x="639" y="389"/>
                </a:cxn>
                <a:cxn ang="0">
                  <a:pos x="687" y="209"/>
                </a:cxn>
                <a:cxn ang="0">
                  <a:pos x="705" y="143"/>
                </a:cxn>
                <a:cxn ang="0">
                  <a:pos x="717" y="72"/>
                </a:cxn>
                <a:cxn ang="0">
                  <a:pos x="717" y="72"/>
                </a:cxn>
              </a:cxnLst>
              <a:rect l="0" t="0" r="r" b="b"/>
              <a:pathLst>
                <a:path w="717" h="1690">
                  <a:moveTo>
                    <a:pt x="717" y="72"/>
                  </a:moveTo>
                  <a:lnTo>
                    <a:pt x="717" y="0"/>
                  </a:lnTo>
                  <a:lnTo>
                    <a:pt x="699" y="101"/>
                  </a:lnTo>
                  <a:lnTo>
                    <a:pt x="675" y="209"/>
                  </a:lnTo>
                  <a:lnTo>
                    <a:pt x="627" y="389"/>
                  </a:lnTo>
                  <a:lnTo>
                    <a:pt x="574" y="569"/>
                  </a:lnTo>
                  <a:lnTo>
                    <a:pt x="502" y="749"/>
                  </a:lnTo>
                  <a:lnTo>
                    <a:pt x="424" y="935"/>
                  </a:lnTo>
                  <a:lnTo>
                    <a:pt x="334" y="1121"/>
                  </a:lnTo>
                  <a:lnTo>
                    <a:pt x="233" y="1312"/>
                  </a:lnTo>
                  <a:lnTo>
                    <a:pt x="125" y="1498"/>
                  </a:lnTo>
                  <a:lnTo>
                    <a:pt x="0" y="1690"/>
                  </a:lnTo>
                  <a:lnTo>
                    <a:pt x="11" y="1690"/>
                  </a:lnTo>
                  <a:lnTo>
                    <a:pt x="137" y="1498"/>
                  </a:lnTo>
                  <a:lnTo>
                    <a:pt x="245" y="1312"/>
                  </a:lnTo>
                  <a:lnTo>
                    <a:pt x="346" y="1121"/>
                  </a:lnTo>
                  <a:lnTo>
                    <a:pt x="436" y="935"/>
                  </a:lnTo>
                  <a:lnTo>
                    <a:pt x="514" y="749"/>
                  </a:lnTo>
                  <a:lnTo>
                    <a:pt x="585" y="569"/>
                  </a:lnTo>
                  <a:lnTo>
                    <a:pt x="639" y="389"/>
                  </a:lnTo>
                  <a:lnTo>
                    <a:pt x="687" y="209"/>
                  </a:lnTo>
                  <a:lnTo>
                    <a:pt x="705" y="143"/>
                  </a:lnTo>
                  <a:lnTo>
                    <a:pt x="717" y="72"/>
                  </a:lnTo>
                  <a:lnTo>
                    <a:pt x="717" y="72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shade val="60784"/>
                    <a:invGamma/>
                  </a:schemeClr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292" name="Freeform 4"/>
            <p:cNvSpPr>
              <a:spLocks/>
            </p:cNvSpPr>
            <p:nvPr/>
          </p:nvSpPr>
          <p:spPr bwMode="hidden">
            <a:xfrm>
              <a:off x="5386" y="3794"/>
              <a:ext cx="378" cy="522"/>
            </a:xfrm>
            <a:custGeom>
              <a:avLst/>
              <a:gdLst/>
              <a:ahLst/>
              <a:cxnLst>
                <a:cxn ang="0">
                  <a:pos x="377" y="0"/>
                </a:cxn>
                <a:cxn ang="0">
                  <a:pos x="293" y="132"/>
                </a:cxn>
                <a:cxn ang="0">
                  <a:pos x="204" y="264"/>
                </a:cxn>
                <a:cxn ang="0">
                  <a:pos x="102" y="396"/>
                </a:cxn>
                <a:cxn ang="0">
                  <a:pos x="0" y="522"/>
                </a:cxn>
                <a:cxn ang="0">
                  <a:pos x="12" y="522"/>
                </a:cxn>
                <a:cxn ang="0">
                  <a:pos x="114" y="402"/>
                </a:cxn>
                <a:cxn ang="0">
                  <a:pos x="204" y="282"/>
                </a:cxn>
                <a:cxn ang="0">
                  <a:pos x="377" y="24"/>
                </a:cxn>
                <a:cxn ang="0">
                  <a:pos x="377" y="0"/>
                </a:cxn>
                <a:cxn ang="0">
                  <a:pos x="377" y="0"/>
                </a:cxn>
              </a:cxnLst>
              <a:rect l="0" t="0" r="r" b="b"/>
              <a:pathLst>
                <a:path w="377" h="522">
                  <a:moveTo>
                    <a:pt x="377" y="0"/>
                  </a:moveTo>
                  <a:lnTo>
                    <a:pt x="293" y="132"/>
                  </a:lnTo>
                  <a:lnTo>
                    <a:pt x="204" y="264"/>
                  </a:lnTo>
                  <a:lnTo>
                    <a:pt x="102" y="396"/>
                  </a:lnTo>
                  <a:lnTo>
                    <a:pt x="0" y="522"/>
                  </a:lnTo>
                  <a:lnTo>
                    <a:pt x="12" y="522"/>
                  </a:lnTo>
                  <a:lnTo>
                    <a:pt x="114" y="402"/>
                  </a:lnTo>
                  <a:lnTo>
                    <a:pt x="204" y="282"/>
                  </a:lnTo>
                  <a:lnTo>
                    <a:pt x="377" y="24"/>
                  </a:lnTo>
                  <a:lnTo>
                    <a:pt x="377" y="0"/>
                  </a:lnTo>
                  <a:lnTo>
                    <a:pt x="377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shade val="60784"/>
                    <a:invGamma/>
                  </a:schemeClr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293" name="Freeform 5"/>
            <p:cNvSpPr>
              <a:spLocks/>
            </p:cNvSpPr>
            <p:nvPr/>
          </p:nvSpPr>
          <p:spPr bwMode="hidden">
            <a:xfrm>
              <a:off x="5680" y="4214"/>
              <a:ext cx="84" cy="102"/>
            </a:xfrm>
            <a:custGeom>
              <a:avLst/>
              <a:gdLst/>
              <a:ahLst/>
              <a:cxnLst>
                <a:cxn ang="0">
                  <a:pos x="0" y="102"/>
                </a:cxn>
                <a:cxn ang="0">
                  <a:pos x="18" y="102"/>
                </a:cxn>
                <a:cxn ang="0">
                  <a:pos x="48" y="60"/>
                </a:cxn>
                <a:cxn ang="0">
                  <a:pos x="84" y="24"/>
                </a:cxn>
                <a:cxn ang="0">
                  <a:pos x="84" y="0"/>
                </a:cxn>
                <a:cxn ang="0">
                  <a:pos x="42" y="54"/>
                </a:cxn>
                <a:cxn ang="0">
                  <a:pos x="0" y="102"/>
                </a:cxn>
                <a:cxn ang="0">
                  <a:pos x="0" y="102"/>
                </a:cxn>
              </a:cxnLst>
              <a:rect l="0" t="0" r="r" b="b"/>
              <a:pathLst>
                <a:path w="84" h="102">
                  <a:moveTo>
                    <a:pt x="0" y="102"/>
                  </a:moveTo>
                  <a:lnTo>
                    <a:pt x="18" y="102"/>
                  </a:lnTo>
                  <a:lnTo>
                    <a:pt x="48" y="60"/>
                  </a:lnTo>
                  <a:lnTo>
                    <a:pt x="84" y="24"/>
                  </a:lnTo>
                  <a:lnTo>
                    <a:pt x="84" y="0"/>
                  </a:lnTo>
                  <a:lnTo>
                    <a:pt x="42" y="54"/>
                  </a:lnTo>
                  <a:lnTo>
                    <a:pt x="0" y="102"/>
                  </a:lnTo>
                  <a:lnTo>
                    <a:pt x="0" y="102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shade val="60784"/>
                    <a:invGamma/>
                  </a:schemeClr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grpSp>
          <p:nvGrpSpPr>
            <p:cNvPr id="3" name="Group 6"/>
            <p:cNvGrpSpPr>
              <a:grpSpLocks/>
            </p:cNvGrpSpPr>
            <p:nvPr/>
          </p:nvGrpSpPr>
          <p:grpSpPr bwMode="auto">
            <a:xfrm>
              <a:off x="288" y="0"/>
              <a:ext cx="5098" cy="4316"/>
              <a:chOff x="288" y="0"/>
              <a:chExt cx="5098" cy="4316"/>
            </a:xfrm>
          </p:grpSpPr>
          <p:sp>
            <p:nvSpPr>
              <p:cNvPr id="12295" name="Freeform 7"/>
              <p:cNvSpPr>
                <a:spLocks/>
              </p:cNvSpPr>
              <p:nvPr userDrawn="1"/>
            </p:nvSpPr>
            <p:spPr bwMode="hidden">
              <a:xfrm>
                <a:off x="2789" y="0"/>
                <a:ext cx="72" cy="4316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60" y="4316"/>
                  </a:cxn>
                  <a:cxn ang="0">
                    <a:pos x="72" y="4316"/>
                  </a:cxn>
                  <a:cxn ang="0">
                    <a:pos x="12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 w="72" h="4316">
                    <a:moveTo>
                      <a:pt x="0" y="0"/>
                    </a:moveTo>
                    <a:lnTo>
                      <a:pt x="60" y="4316"/>
                    </a:lnTo>
                    <a:lnTo>
                      <a:pt x="72" y="4316"/>
                    </a:lnTo>
                    <a:lnTo>
                      <a:pt x="12" y="0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1">
                      <a:gamma/>
                      <a:shade val="66667"/>
                      <a:invGamma/>
                    </a:schemeClr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2296" name="Freeform 8"/>
              <p:cNvSpPr>
                <a:spLocks/>
              </p:cNvSpPr>
              <p:nvPr userDrawn="1"/>
            </p:nvSpPr>
            <p:spPr bwMode="hidden">
              <a:xfrm>
                <a:off x="3089" y="0"/>
                <a:ext cx="174" cy="4316"/>
              </a:xfrm>
              <a:custGeom>
                <a:avLst/>
                <a:gdLst/>
                <a:ahLst/>
                <a:cxnLst>
                  <a:cxn ang="0">
                    <a:pos x="24" y="0"/>
                  </a:cxn>
                  <a:cxn ang="0">
                    <a:pos x="12" y="0"/>
                  </a:cxn>
                  <a:cxn ang="0">
                    <a:pos x="42" y="216"/>
                  </a:cxn>
                  <a:cxn ang="0">
                    <a:pos x="72" y="444"/>
                  </a:cxn>
                  <a:cxn ang="0">
                    <a:pos x="96" y="689"/>
                  </a:cxn>
                  <a:cxn ang="0">
                    <a:pos x="120" y="947"/>
                  </a:cxn>
                  <a:cxn ang="0">
                    <a:pos x="132" y="1211"/>
                  </a:cxn>
                  <a:cxn ang="0">
                    <a:pos x="150" y="1487"/>
                  </a:cxn>
                  <a:cxn ang="0">
                    <a:pos x="156" y="1768"/>
                  </a:cxn>
                  <a:cxn ang="0">
                    <a:pos x="162" y="2062"/>
                  </a:cxn>
                  <a:cxn ang="0">
                    <a:pos x="156" y="2644"/>
                  </a:cxn>
                  <a:cxn ang="0">
                    <a:pos x="126" y="3225"/>
                  </a:cxn>
                  <a:cxn ang="0">
                    <a:pos x="108" y="3507"/>
                  </a:cxn>
                  <a:cxn ang="0">
                    <a:pos x="78" y="3788"/>
                  </a:cxn>
                  <a:cxn ang="0">
                    <a:pos x="42" y="4058"/>
                  </a:cxn>
                  <a:cxn ang="0">
                    <a:pos x="0" y="4316"/>
                  </a:cxn>
                  <a:cxn ang="0">
                    <a:pos x="12" y="4316"/>
                  </a:cxn>
                  <a:cxn ang="0">
                    <a:pos x="54" y="4058"/>
                  </a:cxn>
                  <a:cxn ang="0">
                    <a:pos x="90" y="3782"/>
                  </a:cxn>
                  <a:cxn ang="0">
                    <a:pos x="120" y="3507"/>
                  </a:cxn>
                  <a:cxn ang="0">
                    <a:pos x="138" y="3219"/>
                  </a:cxn>
                  <a:cxn ang="0">
                    <a:pos x="168" y="2638"/>
                  </a:cxn>
                  <a:cxn ang="0">
                    <a:pos x="174" y="2056"/>
                  </a:cxn>
                  <a:cxn ang="0">
                    <a:pos x="168" y="1768"/>
                  </a:cxn>
                  <a:cxn ang="0">
                    <a:pos x="162" y="1487"/>
                  </a:cxn>
                  <a:cxn ang="0">
                    <a:pos x="144" y="1211"/>
                  </a:cxn>
                  <a:cxn ang="0">
                    <a:pos x="132" y="941"/>
                  </a:cxn>
                  <a:cxn ang="0">
                    <a:pos x="108" y="689"/>
                  </a:cxn>
                  <a:cxn ang="0">
                    <a:pos x="84" y="444"/>
                  </a:cxn>
                  <a:cxn ang="0">
                    <a:pos x="54" y="216"/>
                  </a:cxn>
                  <a:cxn ang="0">
                    <a:pos x="24" y="0"/>
                  </a:cxn>
                  <a:cxn ang="0">
                    <a:pos x="24" y="0"/>
                  </a:cxn>
                </a:cxnLst>
                <a:rect l="0" t="0" r="r" b="b"/>
                <a:pathLst>
                  <a:path w="174" h="4316">
                    <a:moveTo>
                      <a:pt x="24" y="0"/>
                    </a:moveTo>
                    <a:lnTo>
                      <a:pt x="12" y="0"/>
                    </a:lnTo>
                    <a:lnTo>
                      <a:pt x="42" y="216"/>
                    </a:lnTo>
                    <a:lnTo>
                      <a:pt x="72" y="444"/>
                    </a:lnTo>
                    <a:lnTo>
                      <a:pt x="96" y="689"/>
                    </a:lnTo>
                    <a:lnTo>
                      <a:pt x="120" y="947"/>
                    </a:lnTo>
                    <a:lnTo>
                      <a:pt x="132" y="1211"/>
                    </a:lnTo>
                    <a:lnTo>
                      <a:pt x="150" y="1487"/>
                    </a:lnTo>
                    <a:lnTo>
                      <a:pt x="156" y="1768"/>
                    </a:lnTo>
                    <a:lnTo>
                      <a:pt x="162" y="2062"/>
                    </a:lnTo>
                    <a:lnTo>
                      <a:pt x="156" y="2644"/>
                    </a:lnTo>
                    <a:lnTo>
                      <a:pt x="126" y="3225"/>
                    </a:lnTo>
                    <a:lnTo>
                      <a:pt x="108" y="3507"/>
                    </a:lnTo>
                    <a:lnTo>
                      <a:pt x="78" y="3788"/>
                    </a:lnTo>
                    <a:lnTo>
                      <a:pt x="42" y="4058"/>
                    </a:lnTo>
                    <a:lnTo>
                      <a:pt x="0" y="4316"/>
                    </a:lnTo>
                    <a:lnTo>
                      <a:pt x="12" y="4316"/>
                    </a:lnTo>
                    <a:lnTo>
                      <a:pt x="54" y="4058"/>
                    </a:lnTo>
                    <a:lnTo>
                      <a:pt x="90" y="3782"/>
                    </a:lnTo>
                    <a:lnTo>
                      <a:pt x="120" y="3507"/>
                    </a:lnTo>
                    <a:lnTo>
                      <a:pt x="138" y="3219"/>
                    </a:lnTo>
                    <a:lnTo>
                      <a:pt x="168" y="2638"/>
                    </a:lnTo>
                    <a:lnTo>
                      <a:pt x="174" y="2056"/>
                    </a:lnTo>
                    <a:lnTo>
                      <a:pt x="168" y="1768"/>
                    </a:lnTo>
                    <a:lnTo>
                      <a:pt x="162" y="1487"/>
                    </a:lnTo>
                    <a:lnTo>
                      <a:pt x="144" y="1211"/>
                    </a:lnTo>
                    <a:lnTo>
                      <a:pt x="132" y="941"/>
                    </a:lnTo>
                    <a:lnTo>
                      <a:pt x="108" y="689"/>
                    </a:lnTo>
                    <a:lnTo>
                      <a:pt x="84" y="444"/>
                    </a:lnTo>
                    <a:lnTo>
                      <a:pt x="54" y="216"/>
                    </a:lnTo>
                    <a:lnTo>
                      <a:pt x="24" y="0"/>
                    </a:lnTo>
                    <a:lnTo>
                      <a:pt x="24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1">
                      <a:gamma/>
                      <a:shade val="66667"/>
                      <a:invGamma/>
                    </a:schemeClr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2297" name="Freeform 9"/>
              <p:cNvSpPr>
                <a:spLocks/>
              </p:cNvSpPr>
              <p:nvPr userDrawn="1"/>
            </p:nvSpPr>
            <p:spPr bwMode="hidden">
              <a:xfrm>
                <a:off x="3358" y="0"/>
                <a:ext cx="337" cy="4316"/>
              </a:xfrm>
              <a:custGeom>
                <a:avLst/>
                <a:gdLst/>
                <a:ahLst/>
                <a:cxnLst>
                  <a:cxn ang="0">
                    <a:pos x="329" y="2014"/>
                  </a:cxn>
                  <a:cxn ang="0">
                    <a:pos x="317" y="1726"/>
                  </a:cxn>
                  <a:cxn ang="0">
                    <a:pos x="293" y="1445"/>
                  </a:cxn>
                  <a:cxn ang="0">
                    <a:pos x="263" y="1175"/>
                  </a:cxn>
                  <a:cxn ang="0">
                    <a:pos x="228" y="917"/>
                  </a:cxn>
                  <a:cxn ang="0">
                    <a:pos x="186" y="665"/>
                  </a:cxn>
                  <a:cxn ang="0">
                    <a:pos x="132" y="432"/>
                  </a:cxn>
                  <a:cxn ang="0">
                    <a:pos x="78" y="204"/>
                  </a:cxn>
                  <a:cxn ang="0">
                    <a:pos x="12" y="0"/>
                  </a:cxn>
                  <a:cxn ang="0">
                    <a:pos x="0" y="0"/>
                  </a:cxn>
                  <a:cxn ang="0">
                    <a:pos x="66" y="204"/>
                  </a:cxn>
                  <a:cxn ang="0">
                    <a:pos x="120" y="432"/>
                  </a:cxn>
                  <a:cxn ang="0">
                    <a:pos x="174" y="665"/>
                  </a:cxn>
                  <a:cxn ang="0">
                    <a:pos x="216" y="917"/>
                  </a:cxn>
                  <a:cxn ang="0">
                    <a:pos x="251" y="1175"/>
                  </a:cxn>
                  <a:cxn ang="0">
                    <a:pos x="281" y="1445"/>
                  </a:cxn>
                  <a:cxn ang="0">
                    <a:pos x="305" y="1726"/>
                  </a:cxn>
                  <a:cxn ang="0">
                    <a:pos x="317" y="2014"/>
                  </a:cxn>
                  <a:cxn ang="0">
                    <a:pos x="323" y="2314"/>
                  </a:cxn>
                  <a:cxn ang="0">
                    <a:pos x="317" y="2608"/>
                  </a:cxn>
                  <a:cxn ang="0">
                    <a:pos x="305" y="2907"/>
                  </a:cxn>
                  <a:cxn ang="0">
                    <a:pos x="281" y="3201"/>
                  </a:cxn>
                  <a:cxn ang="0">
                    <a:pos x="257" y="3489"/>
                  </a:cxn>
                  <a:cxn ang="0">
                    <a:pos x="216" y="3777"/>
                  </a:cxn>
                  <a:cxn ang="0">
                    <a:pos x="174" y="4052"/>
                  </a:cxn>
                  <a:cxn ang="0">
                    <a:pos x="120" y="4316"/>
                  </a:cxn>
                  <a:cxn ang="0">
                    <a:pos x="132" y="4316"/>
                  </a:cxn>
                  <a:cxn ang="0">
                    <a:pos x="186" y="4052"/>
                  </a:cxn>
                  <a:cxn ang="0">
                    <a:pos x="228" y="3777"/>
                  </a:cxn>
                  <a:cxn ang="0">
                    <a:pos x="269" y="3489"/>
                  </a:cxn>
                  <a:cxn ang="0">
                    <a:pos x="293" y="3201"/>
                  </a:cxn>
                  <a:cxn ang="0">
                    <a:pos x="317" y="2907"/>
                  </a:cxn>
                  <a:cxn ang="0">
                    <a:pos x="329" y="2608"/>
                  </a:cxn>
                  <a:cxn ang="0">
                    <a:pos x="335" y="2314"/>
                  </a:cxn>
                  <a:cxn ang="0">
                    <a:pos x="329" y="2014"/>
                  </a:cxn>
                  <a:cxn ang="0">
                    <a:pos x="329" y="2014"/>
                  </a:cxn>
                </a:cxnLst>
                <a:rect l="0" t="0" r="r" b="b"/>
                <a:pathLst>
                  <a:path w="335" h="4316">
                    <a:moveTo>
                      <a:pt x="329" y="2014"/>
                    </a:moveTo>
                    <a:lnTo>
                      <a:pt x="317" y="1726"/>
                    </a:lnTo>
                    <a:lnTo>
                      <a:pt x="293" y="1445"/>
                    </a:lnTo>
                    <a:lnTo>
                      <a:pt x="263" y="1175"/>
                    </a:lnTo>
                    <a:lnTo>
                      <a:pt x="228" y="917"/>
                    </a:lnTo>
                    <a:lnTo>
                      <a:pt x="186" y="665"/>
                    </a:lnTo>
                    <a:lnTo>
                      <a:pt x="132" y="432"/>
                    </a:lnTo>
                    <a:lnTo>
                      <a:pt x="78" y="204"/>
                    </a:lnTo>
                    <a:lnTo>
                      <a:pt x="12" y="0"/>
                    </a:lnTo>
                    <a:lnTo>
                      <a:pt x="0" y="0"/>
                    </a:lnTo>
                    <a:lnTo>
                      <a:pt x="66" y="204"/>
                    </a:lnTo>
                    <a:lnTo>
                      <a:pt x="120" y="432"/>
                    </a:lnTo>
                    <a:lnTo>
                      <a:pt x="174" y="665"/>
                    </a:lnTo>
                    <a:lnTo>
                      <a:pt x="216" y="917"/>
                    </a:lnTo>
                    <a:lnTo>
                      <a:pt x="251" y="1175"/>
                    </a:lnTo>
                    <a:lnTo>
                      <a:pt x="281" y="1445"/>
                    </a:lnTo>
                    <a:lnTo>
                      <a:pt x="305" y="1726"/>
                    </a:lnTo>
                    <a:lnTo>
                      <a:pt x="317" y="2014"/>
                    </a:lnTo>
                    <a:lnTo>
                      <a:pt x="323" y="2314"/>
                    </a:lnTo>
                    <a:lnTo>
                      <a:pt x="317" y="2608"/>
                    </a:lnTo>
                    <a:lnTo>
                      <a:pt x="305" y="2907"/>
                    </a:lnTo>
                    <a:lnTo>
                      <a:pt x="281" y="3201"/>
                    </a:lnTo>
                    <a:lnTo>
                      <a:pt x="257" y="3489"/>
                    </a:lnTo>
                    <a:lnTo>
                      <a:pt x="216" y="3777"/>
                    </a:lnTo>
                    <a:lnTo>
                      <a:pt x="174" y="4052"/>
                    </a:lnTo>
                    <a:lnTo>
                      <a:pt x="120" y="4316"/>
                    </a:lnTo>
                    <a:lnTo>
                      <a:pt x="132" y="4316"/>
                    </a:lnTo>
                    <a:lnTo>
                      <a:pt x="186" y="4052"/>
                    </a:lnTo>
                    <a:lnTo>
                      <a:pt x="228" y="3777"/>
                    </a:lnTo>
                    <a:lnTo>
                      <a:pt x="269" y="3489"/>
                    </a:lnTo>
                    <a:lnTo>
                      <a:pt x="293" y="3201"/>
                    </a:lnTo>
                    <a:lnTo>
                      <a:pt x="317" y="2907"/>
                    </a:lnTo>
                    <a:lnTo>
                      <a:pt x="329" y="2608"/>
                    </a:lnTo>
                    <a:lnTo>
                      <a:pt x="335" y="2314"/>
                    </a:lnTo>
                    <a:lnTo>
                      <a:pt x="329" y="2014"/>
                    </a:lnTo>
                    <a:lnTo>
                      <a:pt x="329" y="2014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1">
                      <a:gamma/>
                      <a:shade val="66667"/>
                      <a:invGamma/>
                    </a:schemeClr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2298" name="Freeform 10"/>
              <p:cNvSpPr>
                <a:spLocks/>
              </p:cNvSpPr>
              <p:nvPr userDrawn="1"/>
            </p:nvSpPr>
            <p:spPr bwMode="hidden">
              <a:xfrm>
                <a:off x="3676" y="0"/>
                <a:ext cx="427" cy="4316"/>
              </a:xfrm>
              <a:custGeom>
                <a:avLst/>
                <a:gdLst/>
                <a:ahLst/>
                <a:cxnLst>
                  <a:cxn ang="0">
                    <a:pos x="413" y="1924"/>
                  </a:cxn>
                  <a:cxn ang="0">
                    <a:pos x="395" y="1690"/>
                  </a:cxn>
                  <a:cxn ang="0">
                    <a:pos x="365" y="1457"/>
                  </a:cxn>
                  <a:cxn ang="0">
                    <a:pos x="329" y="1229"/>
                  </a:cxn>
                  <a:cxn ang="0">
                    <a:pos x="281" y="1001"/>
                  </a:cxn>
                  <a:cxn ang="0">
                    <a:pos x="227" y="761"/>
                  </a:cxn>
                  <a:cxn ang="0">
                    <a:pos x="162" y="522"/>
                  </a:cxn>
                  <a:cxn ang="0">
                    <a:pos x="90" y="270"/>
                  </a:cxn>
                  <a:cxn ang="0">
                    <a:pos x="12" y="0"/>
                  </a:cxn>
                  <a:cxn ang="0">
                    <a:pos x="0" y="0"/>
                  </a:cxn>
                  <a:cxn ang="0">
                    <a:pos x="84" y="270"/>
                  </a:cxn>
                  <a:cxn ang="0">
                    <a:pos x="156" y="522"/>
                  </a:cxn>
                  <a:cxn ang="0">
                    <a:pos x="216" y="767"/>
                  </a:cxn>
                  <a:cxn ang="0">
                    <a:pos x="275" y="1001"/>
                  </a:cxn>
                  <a:cxn ang="0">
                    <a:pos x="317" y="1235"/>
                  </a:cxn>
                  <a:cxn ang="0">
                    <a:pos x="353" y="1463"/>
                  </a:cxn>
                  <a:cxn ang="0">
                    <a:pos x="383" y="1690"/>
                  </a:cxn>
                  <a:cxn ang="0">
                    <a:pos x="401" y="1924"/>
                  </a:cxn>
                  <a:cxn ang="0">
                    <a:pos x="413" y="2188"/>
                  </a:cxn>
                  <a:cxn ang="0">
                    <a:pos x="407" y="2458"/>
                  </a:cxn>
                  <a:cxn ang="0">
                    <a:pos x="395" y="2733"/>
                  </a:cxn>
                  <a:cxn ang="0">
                    <a:pos x="365" y="3021"/>
                  </a:cxn>
                  <a:cxn ang="0">
                    <a:pos x="329" y="3321"/>
                  </a:cxn>
                  <a:cxn ang="0">
                    <a:pos x="275" y="3639"/>
                  </a:cxn>
                  <a:cxn ang="0">
                    <a:pos x="204" y="3968"/>
                  </a:cxn>
                  <a:cxn ang="0">
                    <a:pos x="126" y="4316"/>
                  </a:cxn>
                  <a:cxn ang="0">
                    <a:pos x="138" y="4316"/>
                  </a:cxn>
                  <a:cxn ang="0">
                    <a:pos x="216" y="3968"/>
                  </a:cxn>
                  <a:cxn ang="0">
                    <a:pos x="287" y="3639"/>
                  </a:cxn>
                  <a:cxn ang="0">
                    <a:pos x="341" y="3321"/>
                  </a:cxn>
                  <a:cxn ang="0">
                    <a:pos x="377" y="3021"/>
                  </a:cxn>
                  <a:cxn ang="0">
                    <a:pos x="407" y="2733"/>
                  </a:cxn>
                  <a:cxn ang="0">
                    <a:pos x="419" y="2458"/>
                  </a:cxn>
                  <a:cxn ang="0">
                    <a:pos x="425" y="2188"/>
                  </a:cxn>
                  <a:cxn ang="0">
                    <a:pos x="413" y="1924"/>
                  </a:cxn>
                  <a:cxn ang="0">
                    <a:pos x="413" y="1924"/>
                  </a:cxn>
                </a:cxnLst>
                <a:rect l="0" t="0" r="r" b="b"/>
                <a:pathLst>
                  <a:path w="425" h="4316">
                    <a:moveTo>
                      <a:pt x="413" y="1924"/>
                    </a:moveTo>
                    <a:lnTo>
                      <a:pt x="395" y="1690"/>
                    </a:lnTo>
                    <a:lnTo>
                      <a:pt x="365" y="1457"/>
                    </a:lnTo>
                    <a:lnTo>
                      <a:pt x="329" y="1229"/>
                    </a:lnTo>
                    <a:lnTo>
                      <a:pt x="281" y="1001"/>
                    </a:lnTo>
                    <a:lnTo>
                      <a:pt x="227" y="761"/>
                    </a:lnTo>
                    <a:lnTo>
                      <a:pt x="162" y="522"/>
                    </a:lnTo>
                    <a:lnTo>
                      <a:pt x="90" y="270"/>
                    </a:lnTo>
                    <a:lnTo>
                      <a:pt x="12" y="0"/>
                    </a:lnTo>
                    <a:lnTo>
                      <a:pt x="0" y="0"/>
                    </a:lnTo>
                    <a:lnTo>
                      <a:pt x="84" y="270"/>
                    </a:lnTo>
                    <a:lnTo>
                      <a:pt x="156" y="522"/>
                    </a:lnTo>
                    <a:lnTo>
                      <a:pt x="216" y="767"/>
                    </a:lnTo>
                    <a:lnTo>
                      <a:pt x="275" y="1001"/>
                    </a:lnTo>
                    <a:lnTo>
                      <a:pt x="317" y="1235"/>
                    </a:lnTo>
                    <a:lnTo>
                      <a:pt x="353" y="1463"/>
                    </a:lnTo>
                    <a:lnTo>
                      <a:pt x="383" y="1690"/>
                    </a:lnTo>
                    <a:lnTo>
                      <a:pt x="401" y="1924"/>
                    </a:lnTo>
                    <a:lnTo>
                      <a:pt x="413" y="2188"/>
                    </a:lnTo>
                    <a:lnTo>
                      <a:pt x="407" y="2458"/>
                    </a:lnTo>
                    <a:lnTo>
                      <a:pt x="395" y="2733"/>
                    </a:lnTo>
                    <a:lnTo>
                      <a:pt x="365" y="3021"/>
                    </a:lnTo>
                    <a:lnTo>
                      <a:pt x="329" y="3321"/>
                    </a:lnTo>
                    <a:lnTo>
                      <a:pt x="275" y="3639"/>
                    </a:lnTo>
                    <a:lnTo>
                      <a:pt x="204" y="3968"/>
                    </a:lnTo>
                    <a:lnTo>
                      <a:pt x="126" y="4316"/>
                    </a:lnTo>
                    <a:lnTo>
                      <a:pt x="138" y="4316"/>
                    </a:lnTo>
                    <a:lnTo>
                      <a:pt x="216" y="3968"/>
                    </a:lnTo>
                    <a:lnTo>
                      <a:pt x="287" y="3639"/>
                    </a:lnTo>
                    <a:lnTo>
                      <a:pt x="341" y="3321"/>
                    </a:lnTo>
                    <a:lnTo>
                      <a:pt x="377" y="3021"/>
                    </a:lnTo>
                    <a:lnTo>
                      <a:pt x="407" y="2733"/>
                    </a:lnTo>
                    <a:lnTo>
                      <a:pt x="419" y="2458"/>
                    </a:lnTo>
                    <a:lnTo>
                      <a:pt x="425" y="2188"/>
                    </a:lnTo>
                    <a:lnTo>
                      <a:pt x="413" y="1924"/>
                    </a:lnTo>
                    <a:lnTo>
                      <a:pt x="413" y="1924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1">
                      <a:gamma/>
                      <a:shade val="66667"/>
                      <a:invGamma/>
                    </a:schemeClr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2299" name="Freeform 11"/>
              <p:cNvSpPr>
                <a:spLocks/>
              </p:cNvSpPr>
              <p:nvPr userDrawn="1"/>
            </p:nvSpPr>
            <p:spPr bwMode="hidden">
              <a:xfrm>
                <a:off x="3946" y="0"/>
                <a:ext cx="558" cy="4316"/>
              </a:xfrm>
              <a:custGeom>
                <a:avLst/>
                <a:gdLst/>
                <a:ahLst/>
                <a:cxnLst>
                  <a:cxn ang="0">
                    <a:pos x="556" y="2020"/>
                  </a:cxn>
                  <a:cxn ang="0">
                    <a:pos x="538" y="1732"/>
                  </a:cxn>
                  <a:cxn ang="0">
                    <a:pos x="503" y="1445"/>
                  </a:cxn>
                  <a:cxn ang="0">
                    <a:pos x="455" y="1175"/>
                  </a:cxn>
                  <a:cxn ang="0">
                    <a:pos x="395" y="911"/>
                  </a:cxn>
                  <a:cxn ang="0">
                    <a:pos x="317" y="659"/>
                  </a:cxn>
                  <a:cxn ang="0">
                    <a:pos x="228" y="426"/>
                  </a:cxn>
                  <a:cxn ang="0">
                    <a:pos x="126" y="204"/>
                  </a:cxn>
                  <a:cxn ang="0">
                    <a:pos x="12" y="0"/>
                  </a:cxn>
                  <a:cxn ang="0">
                    <a:pos x="0" y="0"/>
                  </a:cxn>
                  <a:cxn ang="0">
                    <a:pos x="114" y="204"/>
                  </a:cxn>
                  <a:cxn ang="0">
                    <a:pos x="216" y="426"/>
                  </a:cxn>
                  <a:cxn ang="0">
                    <a:pos x="305" y="659"/>
                  </a:cxn>
                  <a:cxn ang="0">
                    <a:pos x="383" y="911"/>
                  </a:cxn>
                  <a:cxn ang="0">
                    <a:pos x="443" y="1175"/>
                  </a:cxn>
                  <a:cxn ang="0">
                    <a:pos x="491" y="1445"/>
                  </a:cxn>
                  <a:cxn ang="0">
                    <a:pos x="526" y="1732"/>
                  </a:cxn>
                  <a:cxn ang="0">
                    <a:pos x="544" y="2020"/>
                  </a:cxn>
                  <a:cxn ang="0">
                    <a:pos x="544" y="2326"/>
                  </a:cxn>
                  <a:cxn ang="0">
                    <a:pos x="532" y="2632"/>
                  </a:cxn>
                  <a:cxn ang="0">
                    <a:pos x="503" y="2931"/>
                  </a:cxn>
                  <a:cxn ang="0">
                    <a:pos x="455" y="3225"/>
                  </a:cxn>
                  <a:cxn ang="0">
                    <a:pos x="389" y="3513"/>
                  </a:cxn>
                  <a:cxn ang="0">
                    <a:pos x="311" y="3788"/>
                  </a:cxn>
                  <a:cxn ang="0">
                    <a:pos x="216" y="4058"/>
                  </a:cxn>
                  <a:cxn ang="0">
                    <a:pos x="102" y="4316"/>
                  </a:cxn>
                  <a:cxn ang="0">
                    <a:pos x="114" y="4316"/>
                  </a:cxn>
                  <a:cxn ang="0">
                    <a:pos x="228" y="4058"/>
                  </a:cxn>
                  <a:cxn ang="0">
                    <a:pos x="323" y="3788"/>
                  </a:cxn>
                  <a:cxn ang="0">
                    <a:pos x="401" y="3513"/>
                  </a:cxn>
                  <a:cxn ang="0">
                    <a:pos x="467" y="3225"/>
                  </a:cxn>
                  <a:cxn ang="0">
                    <a:pos x="515" y="2931"/>
                  </a:cxn>
                  <a:cxn ang="0">
                    <a:pos x="544" y="2632"/>
                  </a:cxn>
                  <a:cxn ang="0">
                    <a:pos x="556" y="2326"/>
                  </a:cxn>
                  <a:cxn ang="0">
                    <a:pos x="556" y="2020"/>
                  </a:cxn>
                  <a:cxn ang="0">
                    <a:pos x="556" y="2020"/>
                  </a:cxn>
                </a:cxnLst>
                <a:rect l="0" t="0" r="r" b="b"/>
                <a:pathLst>
                  <a:path w="556" h="4316">
                    <a:moveTo>
                      <a:pt x="556" y="2020"/>
                    </a:moveTo>
                    <a:lnTo>
                      <a:pt x="538" y="1732"/>
                    </a:lnTo>
                    <a:lnTo>
                      <a:pt x="503" y="1445"/>
                    </a:lnTo>
                    <a:lnTo>
                      <a:pt x="455" y="1175"/>
                    </a:lnTo>
                    <a:lnTo>
                      <a:pt x="395" y="911"/>
                    </a:lnTo>
                    <a:lnTo>
                      <a:pt x="317" y="659"/>
                    </a:lnTo>
                    <a:lnTo>
                      <a:pt x="228" y="426"/>
                    </a:lnTo>
                    <a:lnTo>
                      <a:pt x="126" y="204"/>
                    </a:lnTo>
                    <a:lnTo>
                      <a:pt x="12" y="0"/>
                    </a:lnTo>
                    <a:lnTo>
                      <a:pt x="0" y="0"/>
                    </a:lnTo>
                    <a:lnTo>
                      <a:pt x="114" y="204"/>
                    </a:lnTo>
                    <a:lnTo>
                      <a:pt x="216" y="426"/>
                    </a:lnTo>
                    <a:lnTo>
                      <a:pt x="305" y="659"/>
                    </a:lnTo>
                    <a:lnTo>
                      <a:pt x="383" y="911"/>
                    </a:lnTo>
                    <a:lnTo>
                      <a:pt x="443" y="1175"/>
                    </a:lnTo>
                    <a:lnTo>
                      <a:pt x="491" y="1445"/>
                    </a:lnTo>
                    <a:lnTo>
                      <a:pt x="526" y="1732"/>
                    </a:lnTo>
                    <a:lnTo>
                      <a:pt x="544" y="2020"/>
                    </a:lnTo>
                    <a:lnTo>
                      <a:pt x="544" y="2326"/>
                    </a:lnTo>
                    <a:lnTo>
                      <a:pt x="532" y="2632"/>
                    </a:lnTo>
                    <a:lnTo>
                      <a:pt x="503" y="2931"/>
                    </a:lnTo>
                    <a:lnTo>
                      <a:pt x="455" y="3225"/>
                    </a:lnTo>
                    <a:lnTo>
                      <a:pt x="389" y="3513"/>
                    </a:lnTo>
                    <a:lnTo>
                      <a:pt x="311" y="3788"/>
                    </a:lnTo>
                    <a:lnTo>
                      <a:pt x="216" y="4058"/>
                    </a:lnTo>
                    <a:lnTo>
                      <a:pt x="102" y="4316"/>
                    </a:lnTo>
                    <a:lnTo>
                      <a:pt x="114" y="4316"/>
                    </a:lnTo>
                    <a:lnTo>
                      <a:pt x="228" y="4058"/>
                    </a:lnTo>
                    <a:lnTo>
                      <a:pt x="323" y="3788"/>
                    </a:lnTo>
                    <a:lnTo>
                      <a:pt x="401" y="3513"/>
                    </a:lnTo>
                    <a:lnTo>
                      <a:pt x="467" y="3225"/>
                    </a:lnTo>
                    <a:lnTo>
                      <a:pt x="515" y="2931"/>
                    </a:lnTo>
                    <a:lnTo>
                      <a:pt x="544" y="2632"/>
                    </a:lnTo>
                    <a:lnTo>
                      <a:pt x="556" y="2326"/>
                    </a:lnTo>
                    <a:lnTo>
                      <a:pt x="556" y="2020"/>
                    </a:lnTo>
                    <a:lnTo>
                      <a:pt x="556" y="202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1">
                      <a:gamma/>
                      <a:shade val="66667"/>
                      <a:invGamma/>
                    </a:schemeClr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2300" name="Freeform 12"/>
              <p:cNvSpPr>
                <a:spLocks/>
              </p:cNvSpPr>
              <p:nvPr userDrawn="1"/>
            </p:nvSpPr>
            <p:spPr bwMode="hidden">
              <a:xfrm>
                <a:off x="4246" y="0"/>
                <a:ext cx="690" cy="4316"/>
              </a:xfrm>
              <a:custGeom>
                <a:avLst/>
                <a:gdLst/>
                <a:ahLst/>
                <a:cxnLst>
                  <a:cxn ang="0">
                    <a:pos x="688" y="2086"/>
                  </a:cxn>
                  <a:cxn ang="0">
                    <a:pos x="670" y="1810"/>
                  </a:cxn>
                  <a:cxn ang="0">
                    <a:pos x="634" y="1541"/>
                  </a:cxn>
                  <a:cxn ang="0">
                    <a:pos x="574" y="1271"/>
                  </a:cxn>
                  <a:cxn ang="0">
                    <a:pos x="497" y="1007"/>
                  </a:cxn>
                  <a:cxn ang="0">
                    <a:pos x="401" y="749"/>
                  </a:cxn>
                  <a:cxn ang="0">
                    <a:pos x="293" y="492"/>
                  </a:cxn>
                  <a:cxn ang="0">
                    <a:pos x="162" y="240"/>
                  </a:cxn>
                  <a:cxn ang="0">
                    <a:pos x="12" y="0"/>
                  </a:cxn>
                  <a:cxn ang="0">
                    <a:pos x="0" y="0"/>
                  </a:cxn>
                  <a:cxn ang="0">
                    <a:pos x="150" y="240"/>
                  </a:cxn>
                  <a:cxn ang="0">
                    <a:pos x="281" y="492"/>
                  </a:cxn>
                  <a:cxn ang="0">
                    <a:pos x="389" y="749"/>
                  </a:cxn>
                  <a:cxn ang="0">
                    <a:pos x="485" y="1007"/>
                  </a:cxn>
                  <a:cxn ang="0">
                    <a:pos x="562" y="1271"/>
                  </a:cxn>
                  <a:cxn ang="0">
                    <a:pos x="622" y="1541"/>
                  </a:cxn>
                  <a:cxn ang="0">
                    <a:pos x="658" y="1810"/>
                  </a:cxn>
                  <a:cxn ang="0">
                    <a:pos x="676" y="2086"/>
                  </a:cxn>
                  <a:cxn ang="0">
                    <a:pos x="676" y="2368"/>
                  </a:cxn>
                  <a:cxn ang="0">
                    <a:pos x="658" y="2650"/>
                  </a:cxn>
                  <a:cxn ang="0">
                    <a:pos x="616" y="2931"/>
                  </a:cxn>
                  <a:cxn ang="0">
                    <a:pos x="556" y="3213"/>
                  </a:cxn>
                  <a:cxn ang="0">
                    <a:pos x="473" y="3495"/>
                  </a:cxn>
                  <a:cxn ang="0">
                    <a:pos x="371" y="3777"/>
                  </a:cxn>
                  <a:cxn ang="0">
                    <a:pos x="251" y="4046"/>
                  </a:cxn>
                  <a:cxn ang="0">
                    <a:pos x="114" y="4316"/>
                  </a:cxn>
                  <a:cxn ang="0">
                    <a:pos x="126" y="4316"/>
                  </a:cxn>
                  <a:cxn ang="0">
                    <a:pos x="263" y="4046"/>
                  </a:cxn>
                  <a:cxn ang="0">
                    <a:pos x="383" y="3777"/>
                  </a:cxn>
                  <a:cxn ang="0">
                    <a:pos x="485" y="3495"/>
                  </a:cxn>
                  <a:cxn ang="0">
                    <a:pos x="568" y="3219"/>
                  </a:cxn>
                  <a:cxn ang="0">
                    <a:pos x="628" y="2937"/>
                  </a:cxn>
                  <a:cxn ang="0">
                    <a:pos x="670" y="2656"/>
                  </a:cxn>
                  <a:cxn ang="0">
                    <a:pos x="688" y="2368"/>
                  </a:cxn>
                  <a:cxn ang="0">
                    <a:pos x="688" y="2086"/>
                  </a:cxn>
                  <a:cxn ang="0">
                    <a:pos x="688" y="2086"/>
                  </a:cxn>
                </a:cxnLst>
                <a:rect l="0" t="0" r="r" b="b"/>
                <a:pathLst>
                  <a:path w="688" h="4316">
                    <a:moveTo>
                      <a:pt x="688" y="2086"/>
                    </a:moveTo>
                    <a:lnTo>
                      <a:pt x="670" y="1810"/>
                    </a:lnTo>
                    <a:lnTo>
                      <a:pt x="634" y="1541"/>
                    </a:lnTo>
                    <a:lnTo>
                      <a:pt x="574" y="1271"/>
                    </a:lnTo>
                    <a:lnTo>
                      <a:pt x="497" y="1007"/>
                    </a:lnTo>
                    <a:lnTo>
                      <a:pt x="401" y="749"/>
                    </a:lnTo>
                    <a:lnTo>
                      <a:pt x="293" y="492"/>
                    </a:lnTo>
                    <a:lnTo>
                      <a:pt x="162" y="240"/>
                    </a:lnTo>
                    <a:lnTo>
                      <a:pt x="12" y="0"/>
                    </a:lnTo>
                    <a:lnTo>
                      <a:pt x="0" y="0"/>
                    </a:lnTo>
                    <a:lnTo>
                      <a:pt x="150" y="240"/>
                    </a:lnTo>
                    <a:lnTo>
                      <a:pt x="281" y="492"/>
                    </a:lnTo>
                    <a:lnTo>
                      <a:pt x="389" y="749"/>
                    </a:lnTo>
                    <a:lnTo>
                      <a:pt x="485" y="1007"/>
                    </a:lnTo>
                    <a:lnTo>
                      <a:pt x="562" y="1271"/>
                    </a:lnTo>
                    <a:lnTo>
                      <a:pt x="622" y="1541"/>
                    </a:lnTo>
                    <a:lnTo>
                      <a:pt x="658" y="1810"/>
                    </a:lnTo>
                    <a:lnTo>
                      <a:pt x="676" y="2086"/>
                    </a:lnTo>
                    <a:lnTo>
                      <a:pt x="676" y="2368"/>
                    </a:lnTo>
                    <a:lnTo>
                      <a:pt x="658" y="2650"/>
                    </a:lnTo>
                    <a:lnTo>
                      <a:pt x="616" y="2931"/>
                    </a:lnTo>
                    <a:lnTo>
                      <a:pt x="556" y="3213"/>
                    </a:lnTo>
                    <a:lnTo>
                      <a:pt x="473" y="3495"/>
                    </a:lnTo>
                    <a:lnTo>
                      <a:pt x="371" y="3777"/>
                    </a:lnTo>
                    <a:lnTo>
                      <a:pt x="251" y="4046"/>
                    </a:lnTo>
                    <a:lnTo>
                      <a:pt x="114" y="4316"/>
                    </a:lnTo>
                    <a:lnTo>
                      <a:pt x="126" y="4316"/>
                    </a:lnTo>
                    <a:lnTo>
                      <a:pt x="263" y="4046"/>
                    </a:lnTo>
                    <a:lnTo>
                      <a:pt x="383" y="3777"/>
                    </a:lnTo>
                    <a:lnTo>
                      <a:pt x="485" y="3495"/>
                    </a:lnTo>
                    <a:lnTo>
                      <a:pt x="568" y="3219"/>
                    </a:lnTo>
                    <a:lnTo>
                      <a:pt x="628" y="2937"/>
                    </a:lnTo>
                    <a:lnTo>
                      <a:pt x="670" y="2656"/>
                    </a:lnTo>
                    <a:lnTo>
                      <a:pt x="688" y="2368"/>
                    </a:lnTo>
                    <a:lnTo>
                      <a:pt x="688" y="2086"/>
                    </a:lnTo>
                    <a:lnTo>
                      <a:pt x="688" y="2086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1">
                      <a:gamma/>
                      <a:shade val="66667"/>
                      <a:invGamma/>
                    </a:schemeClr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2301" name="Freeform 13"/>
              <p:cNvSpPr>
                <a:spLocks/>
              </p:cNvSpPr>
              <p:nvPr userDrawn="1"/>
            </p:nvSpPr>
            <p:spPr bwMode="hidden">
              <a:xfrm>
                <a:off x="4522" y="0"/>
                <a:ext cx="864" cy="4316"/>
              </a:xfrm>
              <a:custGeom>
                <a:avLst/>
                <a:gdLst/>
                <a:ahLst/>
                <a:cxnLst>
                  <a:cxn ang="0">
                    <a:pos x="855" y="2128"/>
                  </a:cxn>
                  <a:cxn ang="0">
                    <a:pos x="831" y="1834"/>
                  </a:cxn>
                  <a:cxn ang="0">
                    <a:pos x="808" y="1684"/>
                  </a:cxn>
                  <a:cxn ang="0">
                    <a:pos x="784" y="1541"/>
                  </a:cxn>
                  <a:cxn ang="0">
                    <a:pos x="748" y="1397"/>
                  </a:cxn>
                  <a:cxn ang="0">
                    <a:pos x="712" y="1253"/>
                  </a:cxn>
                  <a:cxn ang="0">
                    <a:pos x="664" y="1115"/>
                  </a:cxn>
                  <a:cxn ang="0">
                    <a:pos x="610" y="977"/>
                  </a:cxn>
                  <a:cxn ang="0">
                    <a:pos x="491" y="719"/>
                  </a:cxn>
                  <a:cxn ang="0">
                    <a:pos x="353" y="468"/>
                  </a:cxn>
                  <a:cxn ang="0">
                    <a:pos x="192" y="228"/>
                  </a:cxn>
                  <a:cxn ang="0">
                    <a:pos x="12" y="0"/>
                  </a:cxn>
                  <a:cxn ang="0">
                    <a:pos x="0" y="0"/>
                  </a:cxn>
                  <a:cxn ang="0">
                    <a:pos x="180" y="228"/>
                  </a:cxn>
                  <a:cxn ang="0">
                    <a:pos x="341" y="468"/>
                  </a:cxn>
                  <a:cxn ang="0">
                    <a:pos x="479" y="719"/>
                  </a:cxn>
                  <a:cxn ang="0">
                    <a:pos x="598" y="983"/>
                  </a:cxn>
                  <a:cxn ang="0">
                    <a:pos x="652" y="1121"/>
                  </a:cxn>
                  <a:cxn ang="0">
                    <a:pos x="700" y="1259"/>
                  </a:cxn>
                  <a:cxn ang="0">
                    <a:pos x="736" y="1403"/>
                  </a:cxn>
                  <a:cxn ang="0">
                    <a:pos x="772" y="1547"/>
                  </a:cxn>
                  <a:cxn ang="0">
                    <a:pos x="802" y="1690"/>
                  </a:cxn>
                  <a:cxn ang="0">
                    <a:pos x="819" y="1834"/>
                  </a:cxn>
                  <a:cxn ang="0">
                    <a:pos x="837" y="1984"/>
                  </a:cxn>
                  <a:cxn ang="0">
                    <a:pos x="843" y="2128"/>
                  </a:cxn>
                  <a:cxn ang="0">
                    <a:pos x="849" y="2278"/>
                  </a:cxn>
                  <a:cxn ang="0">
                    <a:pos x="843" y="2428"/>
                  </a:cxn>
                  <a:cxn ang="0">
                    <a:pos x="831" y="2572"/>
                  </a:cxn>
                  <a:cxn ang="0">
                    <a:pos x="819" y="2721"/>
                  </a:cxn>
                  <a:cxn ang="0">
                    <a:pos x="796" y="2865"/>
                  </a:cxn>
                  <a:cxn ang="0">
                    <a:pos x="766" y="3015"/>
                  </a:cxn>
                  <a:cxn ang="0">
                    <a:pos x="724" y="3159"/>
                  </a:cxn>
                  <a:cxn ang="0">
                    <a:pos x="682" y="3303"/>
                  </a:cxn>
                  <a:cxn ang="0">
                    <a:pos x="586" y="3567"/>
                  </a:cxn>
                  <a:cxn ang="0">
                    <a:pos x="473" y="3824"/>
                  </a:cxn>
                  <a:cxn ang="0">
                    <a:pos x="335" y="4076"/>
                  </a:cxn>
                  <a:cxn ang="0">
                    <a:pos x="180" y="4316"/>
                  </a:cxn>
                  <a:cxn ang="0">
                    <a:pos x="192" y="4316"/>
                  </a:cxn>
                  <a:cxn ang="0">
                    <a:pos x="347" y="4076"/>
                  </a:cxn>
                  <a:cxn ang="0">
                    <a:pos x="485" y="3824"/>
                  </a:cxn>
                  <a:cxn ang="0">
                    <a:pos x="598" y="3573"/>
                  </a:cxn>
                  <a:cxn ang="0">
                    <a:pos x="694" y="3309"/>
                  </a:cxn>
                  <a:cxn ang="0">
                    <a:pos x="736" y="3165"/>
                  </a:cxn>
                  <a:cxn ang="0">
                    <a:pos x="778" y="3021"/>
                  </a:cxn>
                  <a:cxn ang="0">
                    <a:pos x="808" y="2871"/>
                  </a:cxn>
                  <a:cxn ang="0">
                    <a:pos x="831" y="2727"/>
                  </a:cxn>
                  <a:cxn ang="0">
                    <a:pos x="843" y="2578"/>
                  </a:cxn>
                  <a:cxn ang="0">
                    <a:pos x="855" y="2428"/>
                  </a:cxn>
                  <a:cxn ang="0">
                    <a:pos x="861" y="2278"/>
                  </a:cxn>
                  <a:cxn ang="0">
                    <a:pos x="855" y="2128"/>
                  </a:cxn>
                  <a:cxn ang="0">
                    <a:pos x="855" y="2128"/>
                  </a:cxn>
                </a:cxnLst>
                <a:rect l="0" t="0" r="r" b="b"/>
                <a:pathLst>
                  <a:path w="861" h="4316">
                    <a:moveTo>
                      <a:pt x="855" y="2128"/>
                    </a:moveTo>
                    <a:lnTo>
                      <a:pt x="831" y="1834"/>
                    </a:lnTo>
                    <a:lnTo>
                      <a:pt x="808" y="1684"/>
                    </a:lnTo>
                    <a:lnTo>
                      <a:pt x="784" y="1541"/>
                    </a:lnTo>
                    <a:lnTo>
                      <a:pt x="748" y="1397"/>
                    </a:lnTo>
                    <a:lnTo>
                      <a:pt x="712" y="1253"/>
                    </a:lnTo>
                    <a:lnTo>
                      <a:pt x="664" y="1115"/>
                    </a:lnTo>
                    <a:lnTo>
                      <a:pt x="610" y="977"/>
                    </a:lnTo>
                    <a:lnTo>
                      <a:pt x="491" y="719"/>
                    </a:lnTo>
                    <a:lnTo>
                      <a:pt x="353" y="468"/>
                    </a:lnTo>
                    <a:lnTo>
                      <a:pt x="192" y="228"/>
                    </a:lnTo>
                    <a:lnTo>
                      <a:pt x="12" y="0"/>
                    </a:lnTo>
                    <a:lnTo>
                      <a:pt x="0" y="0"/>
                    </a:lnTo>
                    <a:lnTo>
                      <a:pt x="180" y="228"/>
                    </a:lnTo>
                    <a:lnTo>
                      <a:pt x="341" y="468"/>
                    </a:lnTo>
                    <a:lnTo>
                      <a:pt x="479" y="719"/>
                    </a:lnTo>
                    <a:lnTo>
                      <a:pt x="598" y="983"/>
                    </a:lnTo>
                    <a:lnTo>
                      <a:pt x="652" y="1121"/>
                    </a:lnTo>
                    <a:lnTo>
                      <a:pt x="700" y="1259"/>
                    </a:lnTo>
                    <a:lnTo>
                      <a:pt x="736" y="1403"/>
                    </a:lnTo>
                    <a:lnTo>
                      <a:pt x="772" y="1547"/>
                    </a:lnTo>
                    <a:lnTo>
                      <a:pt x="802" y="1690"/>
                    </a:lnTo>
                    <a:lnTo>
                      <a:pt x="819" y="1834"/>
                    </a:lnTo>
                    <a:lnTo>
                      <a:pt x="837" y="1984"/>
                    </a:lnTo>
                    <a:lnTo>
                      <a:pt x="843" y="2128"/>
                    </a:lnTo>
                    <a:lnTo>
                      <a:pt x="849" y="2278"/>
                    </a:lnTo>
                    <a:lnTo>
                      <a:pt x="843" y="2428"/>
                    </a:lnTo>
                    <a:lnTo>
                      <a:pt x="831" y="2572"/>
                    </a:lnTo>
                    <a:lnTo>
                      <a:pt x="819" y="2721"/>
                    </a:lnTo>
                    <a:lnTo>
                      <a:pt x="796" y="2865"/>
                    </a:lnTo>
                    <a:lnTo>
                      <a:pt x="766" y="3015"/>
                    </a:lnTo>
                    <a:lnTo>
                      <a:pt x="724" y="3159"/>
                    </a:lnTo>
                    <a:lnTo>
                      <a:pt x="682" y="3303"/>
                    </a:lnTo>
                    <a:lnTo>
                      <a:pt x="586" y="3567"/>
                    </a:lnTo>
                    <a:lnTo>
                      <a:pt x="473" y="3824"/>
                    </a:lnTo>
                    <a:lnTo>
                      <a:pt x="335" y="4076"/>
                    </a:lnTo>
                    <a:lnTo>
                      <a:pt x="180" y="4316"/>
                    </a:lnTo>
                    <a:lnTo>
                      <a:pt x="192" y="4316"/>
                    </a:lnTo>
                    <a:lnTo>
                      <a:pt x="347" y="4076"/>
                    </a:lnTo>
                    <a:lnTo>
                      <a:pt x="485" y="3824"/>
                    </a:lnTo>
                    <a:lnTo>
                      <a:pt x="598" y="3573"/>
                    </a:lnTo>
                    <a:lnTo>
                      <a:pt x="694" y="3309"/>
                    </a:lnTo>
                    <a:lnTo>
                      <a:pt x="736" y="3165"/>
                    </a:lnTo>
                    <a:lnTo>
                      <a:pt x="778" y="3021"/>
                    </a:lnTo>
                    <a:lnTo>
                      <a:pt x="808" y="2871"/>
                    </a:lnTo>
                    <a:lnTo>
                      <a:pt x="831" y="2727"/>
                    </a:lnTo>
                    <a:lnTo>
                      <a:pt x="843" y="2578"/>
                    </a:lnTo>
                    <a:lnTo>
                      <a:pt x="855" y="2428"/>
                    </a:lnTo>
                    <a:lnTo>
                      <a:pt x="861" y="2278"/>
                    </a:lnTo>
                    <a:lnTo>
                      <a:pt x="855" y="2128"/>
                    </a:lnTo>
                    <a:lnTo>
                      <a:pt x="855" y="2128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1">
                      <a:gamma/>
                      <a:shade val="66667"/>
                      <a:invGamma/>
                    </a:schemeClr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2302" name="Freeform 14"/>
              <p:cNvSpPr>
                <a:spLocks/>
              </p:cNvSpPr>
              <p:nvPr userDrawn="1"/>
            </p:nvSpPr>
            <p:spPr bwMode="hidden">
              <a:xfrm>
                <a:off x="2399" y="0"/>
                <a:ext cx="150" cy="4316"/>
              </a:xfrm>
              <a:custGeom>
                <a:avLst/>
                <a:gdLst/>
                <a:ahLst/>
                <a:cxnLst>
                  <a:cxn ang="0">
                    <a:pos x="18" y="1942"/>
                  </a:cxn>
                  <a:cxn ang="0">
                    <a:pos x="30" y="1630"/>
                  </a:cxn>
                  <a:cxn ang="0">
                    <a:pos x="42" y="1331"/>
                  </a:cxn>
                  <a:cxn ang="0">
                    <a:pos x="59" y="1055"/>
                  </a:cxn>
                  <a:cxn ang="0">
                    <a:pos x="77" y="791"/>
                  </a:cxn>
                  <a:cxn ang="0">
                    <a:pos x="83" y="671"/>
                  </a:cxn>
                  <a:cxn ang="0">
                    <a:pos x="95" y="557"/>
                  </a:cxn>
                  <a:cxn ang="0">
                    <a:pos x="107" y="444"/>
                  </a:cxn>
                  <a:cxn ang="0">
                    <a:pos x="113" y="342"/>
                  </a:cxn>
                  <a:cxn ang="0">
                    <a:pos x="125" y="246"/>
                  </a:cxn>
                  <a:cxn ang="0">
                    <a:pos x="131" y="156"/>
                  </a:cxn>
                  <a:cxn ang="0">
                    <a:pos x="143" y="72"/>
                  </a:cxn>
                  <a:cxn ang="0">
                    <a:pos x="149" y="0"/>
                  </a:cxn>
                  <a:cxn ang="0">
                    <a:pos x="137" y="0"/>
                  </a:cxn>
                  <a:cxn ang="0">
                    <a:pos x="131" y="72"/>
                  </a:cxn>
                  <a:cxn ang="0">
                    <a:pos x="119" y="156"/>
                  </a:cxn>
                  <a:cxn ang="0">
                    <a:pos x="113" y="246"/>
                  </a:cxn>
                  <a:cxn ang="0">
                    <a:pos x="101" y="342"/>
                  </a:cxn>
                  <a:cxn ang="0">
                    <a:pos x="95" y="444"/>
                  </a:cxn>
                  <a:cxn ang="0">
                    <a:pos x="83" y="557"/>
                  </a:cxn>
                  <a:cxn ang="0">
                    <a:pos x="71" y="671"/>
                  </a:cxn>
                  <a:cxn ang="0">
                    <a:pos x="65" y="791"/>
                  </a:cxn>
                  <a:cxn ang="0">
                    <a:pos x="48" y="1055"/>
                  </a:cxn>
                  <a:cxn ang="0">
                    <a:pos x="30" y="1331"/>
                  </a:cxn>
                  <a:cxn ang="0">
                    <a:pos x="18" y="1630"/>
                  </a:cxn>
                  <a:cxn ang="0">
                    <a:pos x="6" y="1942"/>
                  </a:cxn>
                  <a:cxn ang="0">
                    <a:pos x="0" y="2278"/>
                  </a:cxn>
                  <a:cxn ang="0">
                    <a:pos x="6" y="2602"/>
                  </a:cxn>
                  <a:cxn ang="0">
                    <a:pos x="12" y="2919"/>
                  </a:cxn>
                  <a:cxn ang="0">
                    <a:pos x="24" y="3219"/>
                  </a:cxn>
                  <a:cxn ang="0">
                    <a:pos x="36" y="3513"/>
                  </a:cxn>
                  <a:cxn ang="0">
                    <a:pos x="59" y="3794"/>
                  </a:cxn>
                  <a:cxn ang="0">
                    <a:pos x="89" y="4058"/>
                  </a:cxn>
                  <a:cxn ang="0">
                    <a:pos x="125" y="4316"/>
                  </a:cxn>
                  <a:cxn ang="0">
                    <a:pos x="137" y="4316"/>
                  </a:cxn>
                  <a:cxn ang="0">
                    <a:pos x="101" y="4058"/>
                  </a:cxn>
                  <a:cxn ang="0">
                    <a:pos x="71" y="3794"/>
                  </a:cxn>
                  <a:cxn ang="0">
                    <a:pos x="48" y="3513"/>
                  </a:cxn>
                  <a:cxn ang="0">
                    <a:pos x="36" y="3225"/>
                  </a:cxn>
                  <a:cxn ang="0">
                    <a:pos x="24" y="2919"/>
                  </a:cxn>
                  <a:cxn ang="0">
                    <a:pos x="18" y="2608"/>
                  </a:cxn>
                  <a:cxn ang="0">
                    <a:pos x="12" y="2278"/>
                  </a:cxn>
                  <a:cxn ang="0">
                    <a:pos x="18" y="1942"/>
                  </a:cxn>
                  <a:cxn ang="0">
                    <a:pos x="18" y="1942"/>
                  </a:cxn>
                </a:cxnLst>
                <a:rect l="0" t="0" r="r" b="b"/>
                <a:pathLst>
                  <a:path w="149" h="4316">
                    <a:moveTo>
                      <a:pt x="18" y="1942"/>
                    </a:moveTo>
                    <a:lnTo>
                      <a:pt x="30" y="1630"/>
                    </a:lnTo>
                    <a:lnTo>
                      <a:pt x="42" y="1331"/>
                    </a:lnTo>
                    <a:lnTo>
                      <a:pt x="59" y="1055"/>
                    </a:lnTo>
                    <a:lnTo>
                      <a:pt x="77" y="791"/>
                    </a:lnTo>
                    <a:lnTo>
                      <a:pt x="83" y="671"/>
                    </a:lnTo>
                    <a:lnTo>
                      <a:pt x="95" y="557"/>
                    </a:lnTo>
                    <a:lnTo>
                      <a:pt x="107" y="444"/>
                    </a:lnTo>
                    <a:lnTo>
                      <a:pt x="113" y="342"/>
                    </a:lnTo>
                    <a:lnTo>
                      <a:pt x="125" y="246"/>
                    </a:lnTo>
                    <a:lnTo>
                      <a:pt x="131" y="156"/>
                    </a:lnTo>
                    <a:lnTo>
                      <a:pt x="143" y="72"/>
                    </a:lnTo>
                    <a:lnTo>
                      <a:pt x="149" y="0"/>
                    </a:lnTo>
                    <a:lnTo>
                      <a:pt x="137" y="0"/>
                    </a:lnTo>
                    <a:lnTo>
                      <a:pt x="131" y="72"/>
                    </a:lnTo>
                    <a:lnTo>
                      <a:pt x="119" y="156"/>
                    </a:lnTo>
                    <a:lnTo>
                      <a:pt x="113" y="246"/>
                    </a:lnTo>
                    <a:lnTo>
                      <a:pt x="101" y="342"/>
                    </a:lnTo>
                    <a:lnTo>
                      <a:pt x="95" y="444"/>
                    </a:lnTo>
                    <a:lnTo>
                      <a:pt x="83" y="557"/>
                    </a:lnTo>
                    <a:lnTo>
                      <a:pt x="71" y="671"/>
                    </a:lnTo>
                    <a:lnTo>
                      <a:pt x="65" y="791"/>
                    </a:lnTo>
                    <a:lnTo>
                      <a:pt x="48" y="1055"/>
                    </a:lnTo>
                    <a:lnTo>
                      <a:pt x="30" y="1331"/>
                    </a:lnTo>
                    <a:lnTo>
                      <a:pt x="18" y="1630"/>
                    </a:lnTo>
                    <a:lnTo>
                      <a:pt x="6" y="1942"/>
                    </a:lnTo>
                    <a:lnTo>
                      <a:pt x="0" y="2278"/>
                    </a:lnTo>
                    <a:lnTo>
                      <a:pt x="6" y="2602"/>
                    </a:lnTo>
                    <a:lnTo>
                      <a:pt x="12" y="2919"/>
                    </a:lnTo>
                    <a:lnTo>
                      <a:pt x="24" y="3219"/>
                    </a:lnTo>
                    <a:lnTo>
                      <a:pt x="36" y="3513"/>
                    </a:lnTo>
                    <a:lnTo>
                      <a:pt x="59" y="3794"/>
                    </a:lnTo>
                    <a:lnTo>
                      <a:pt x="89" y="4058"/>
                    </a:lnTo>
                    <a:lnTo>
                      <a:pt x="125" y="4316"/>
                    </a:lnTo>
                    <a:lnTo>
                      <a:pt x="137" y="4316"/>
                    </a:lnTo>
                    <a:lnTo>
                      <a:pt x="101" y="4058"/>
                    </a:lnTo>
                    <a:lnTo>
                      <a:pt x="71" y="3794"/>
                    </a:lnTo>
                    <a:lnTo>
                      <a:pt x="48" y="3513"/>
                    </a:lnTo>
                    <a:lnTo>
                      <a:pt x="36" y="3225"/>
                    </a:lnTo>
                    <a:lnTo>
                      <a:pt x="24" y="2919"/>
                    </a:lnTo>
                    <a:lnTo>
                      <a:pt x="18" y="2608"/>
                    </a:lnTo>
                    <a:lnTo>
                      <a:pt x="12" y="2278"/>
                    </a:lnTo>
                    <a:lnTo>
                      <a:pt x="18" y="1942"/>
                    </a:lnTo>
                    <a:lnTo>
                      <a:pt x="18" y="1942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1">
                      <a:gamma/>
                      <a:shade val="66667"/>
                      <a:invGamma/>
                    </a:schemeClr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2303" name="Freeform 15"/>
              <p:cNvSpPr>
                <a:spLocks/>
              </p:cNvSpPr>
              <p:nvPr userDrawn="1"/>
            </p:nvSpPr>
            <p:spPr bwMode="hidden">
              <a:xfrm>
                <a:off x="1967" y="0"/>
                <a:ext cx="300" cy="4316"/>
              </a:xfrm>
              <a:custGeom>
                <a:avLst/>
                <a:gdLst/>
                <a:ahLst/>
                <a:cxnLst>
                  <a:cxn ang="0">
                    <a:pos x="18" y="2062"/>
                  </a:cxn>
                  <a:cxn ang="0">
                    <a:pos x="30" y="1750"/>
                  </a:cxn>
                  <a:cxn ang="0">
                    <a:pos x="54" y="1451"/>
                  </a:cxn>
                  <a:cxn ang="0">
                    <a:pos x="84" y="1169"/>
                  </a:cxn>
                  <a:cxn ang="0">
                    <a:pos x="126" y="899"/>
                  </a:cxn>
                  <a:cxn ang="0">
                    <a:pos x="162" y="641"/>
                  </a:cxn>
                  <a:cxn ang="0">
                    <a:pos x="209" y="408"/>
                  </a:cxn>
                  <a:cxn ang="0">
                    <a:pos x="251" y="192"/>
                  </a:cxn>
                  <a:cxn ang="0">
                    <a:pos x="299" y="0"/>
                  </a:cxn>
                  <a:cxn ang="0">
                    <a:pos x="287" y="0"/>
                  </a:cxn>
                  <a:cxn ang="0">
                    <a:pos x="239" y="192"/>
                  </a:cxn>
                  <a:cxn ang="0">
                    <a:pos x="198" y="408"/>
                  </a:cxn>
                  <a:cxn ang="0">
                    <a:pos x="156" y="641"/>
                  </a:cxn>
                  <a:cxn ang="0">
                    <a:pos x="114" y="899"/>
                  </a:cxn>
                  <a:cxn ang="0">
                    <a:pos x="78" y="1169"/>
                  </a:cxn>
                  <a:cxn ang="0">
                    <a:pos x="48" y="1451"/>
                  </a:cxn>
                  <a:cxn ang="0">
                    <a:pos x="24" y="1750"/>
                  </a:cxn>
                  <a:cxn ang="0">
                    <a:pos x="6" y="2062"/>
                  </a:cxn>
                  <a:cxn ang="0">
                    <a:pos x="0" y="2374"/>
                  </a:cxn>
                  <a:cxn ang="0">
                    <a:pos x="12" y="2674"/>
                  </a:cxn>
                  <a:cxn ang="0">
                    <a:pos x="30" y="2973"/>
                  </a:cxn>
                  <a:cxn ang="0">
                    <a:pos x="54" y="3255"/>
                  </a:cxn>
                  <a:cxn ang="0">
                    <a:pos x="96" y="3537"/>
                  </a:cxn>
                  <a:cxn ang="0">
                    <a:pos x="144" y="3806"/>
                  </a:cxn>
                  <a:cxn ang="0">
                    <a:pos x="203" y="4064"/>
                  </a:cxn>
                  <a:cxn ang="0">
                    <a:pos x="275" y="4316"/>
                  </a:cxn>
                  <a:cxn ang="0">
                    <a:pos x="287" y="4316"/>
                  </a:cxn>
                  <a:cxn ang="0">
                    <a:pos x="215" y="4064"/>
                  </a:cxn>
                  <a:cxn ang="0">
                    <a:pos x="156" y="3806"/>
                  </a:cxn>
                  <a:cxn ang="0">
                    <a:pos x="108" y="3537"/>
                  </a:cxn>
                  <a:cxn ang="0">
                    <a:pos x="66" y="3261"/>
                  </a:cxn>
                  <a:cxn ang="0">
                    <a:pos x="42" y="2973"/>
                  </a:cxn>
                  <a:cxn ang="0">
                    <a:pos x="24" y="2680"/>
                  </a:cxn>
                  <a:cxn ang="0">
                    <a:pos x="12" y="2374"/>
                  </a:cxn>
                  <a:cxn ang="0">
                    <a:pos x="18" y="2062"/>
                  </a:cxn>
                  <a:cxn ang="0">
                    <a:pos x="18" y="2062"/>
                  </a:cxn>
                </a:cxnLst>
                <a:rect l="0" t="0" r="r" b="b"/>
                <a:pathLst>
                  <a:path w="299" h="4316">
                    <a:moveTo>
                      <a:pt x="18" y="2062"/>
                    </a:moveTo>
                    <a:lnTo>
                      <a:pt x="30" y="1750"/>
                    </a:lnTo>
                    <a:lnTo>
                      <a:pt x="54" y="1451"/>
                    </a:lnTo>
                    <a:lnTo>
                      <a:pt x="84" y="1169"/>
                    </a:lnTo>
                    <a:lnTo>
                      <a:pt x="126" y="899"/>
                    </a:lnTo>
                    <a:lnTo>
                      <a:pt x="162" y="641"/>
                    </a:lnTo>
                    <a:lnTo>
                      <a:pt x="209" y="408"/>
                    </a:lnTo>
                    <a:lnTo>
                      <a:pt x="251" y="192"/>
                    </a:lnTo>
                    <a:lnTo>
                      <a:pt x="299" y="0"/>
                    </a:lnTo>
                    <a:lnTo>
                      <a:pt x="287" y="0"/>
                    </a:lnTo>
                    <a:lnTo>
                      <a:pt x="239" y="192"/>
                    </a:lnTo>
                    <a:lnTo>
                      <a:pt x="198" y="408"/>
                    </a:lnTo>
                    <a:lnTo>
                      <a:pt x="156" y="641"/>
                    </a:lnTo>
                    <a:lnTo>
                      <a:pt x="114" y="899"/>
                    </a:lnTo>
                    <a:lnTo>
                      <a:pt x="78" y="1169"/>
                    </a:lnTo>
                    <a:lnTo>
                      <a:pt x="48" y="1451"/>
                    </a:lnTo>
                    <a:lnTo>
                      <a:pt x="24" y="1750"/>
                    </a:lnTo>
                    <a:lnTo>
                      <a:pt x="6" y="2062"/>
                    </a:lnTo>
                    <a:lnTo>
                      <a:pt x="0" y="2374"/>
                    </a:lnTo>
                    <a:lnTo>
                      <a:pt x="12" y="2674"/>
                    </a:lnTo>
                    <a:lnTo>
                      <a:pt x="30" y="2973"/>
                    </a:lnTo>
                    <a:lnTo>
                      <a:pt x="54" y="3255"/>
                    </a:lnTo>
                    <a:lnTo>
                      <a:pt x="96" y="3537"/>
                    </a:lnTo>
                    <a:lnTo>
                      <a:pt x="144" y="3806"/>
                    </a:lnTo>
                    <a:lnTo>
                      <a:pt x="203" y="4064"/>
                    </a:lnTo>
                    <a:lnTo>
                      <a:pt x="275" y="4316"/>
                    </a:lnTo>
                    <a:lnTo>
                      <a:pt x="287" y="4316"/>
                    </a:lnTo>
                    <a:lnTo>
                      <a:pt x="215" y="4064"/>
                    </a:lnTo>
                    <a:lnTo>
                      <a:pt x="156" y="3806"/>
                    </a:lnTo>
                    <a:lnTo>
                      <a:pt x="108" y="3537"/>
                    </a:lnTo>
                    <a:lnTo>
                      <a:pt x="66" y="3261"/>
                    </a:lnTo>
                    <a:lnTo>
                      <a:pt x="42" y="2973"/>
                    </a:lnTo>
                    <a:lnTo>
                      <a:pt x="24" y="2680"/>
                    </a:lnTo>
                    <a:lnTo>
                      <a:pt x="12" y="2374"/>
                    </a:lnTo>
                    <a:lnTo>
                      <a:pt x="18" y="2062"/>
                    </a:lnTo>
                    <a:lnTo>
                      <a:pt x="18" y="2062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1">
                      <a:gamma/>
                      <a:shade val="66667"/>
                      <a:invGamma/>
                    </a:schemeClr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2304" name="Freeform 16"/>
              <p:cNvSpPr>
                <a:spLocks/>
              </p:cNvSpPr>
              <p:nvPr userDrawn="1"/>
            </p:nvSpPr>
            <p:spPr bwMode="hidden">
              <a:xfrm>
                <a:off x="1566" y="0"/>
                <a:ext cx="425" cy="4316"/>
              </a:xfrm>
              <a:custGeom>
                <a:avLst/>
                <a:gdLst/>
                <a:ahLst/>
                <a:cxnLst>
                  <a:cxn ang="0">
                    <a:pos x="424" y="0"/>
                  </a:cxn>
                  <a:cxn ang="0">
                    <a:pos x="412" y="0"/>
                  </a:cxn>
                  <a:cxn ang="0">
                    <a:pos x="316" y="222"/>
                  </a:cxn>
                  <a:cxn ang="0">
                    <a:pos x="239" y="462"/>
                  </a:cxn>
                  <a:cxn ang="0">
                    <a:pos x="167" y="707"/>
                  </a:cxn>
                  <a:cxn ang="0">
                    <a:pos x="107" y="971"/>
                  </a:cxn>
                  <a:cxn ang="0">
                    <a:pos x="65" y="1247"/>
                  </a:cxn>
                  <a:cxn ang="0">
                    <a:pos x="29" y="1529"/>
                  </a:cxn>
                  <a:cxn ang="0">
                    <a:pos x="6" y="1822"/>
                  </a:cxn>
                  <a:cxn ang="0">
                    <a:pos x="0" y="2122"/>
                  </a:cxn>
                  <a:cxn ang="0">
                    <a:pos x="6" y="2404"/>
                  </a:cxn>
                  <a:cxn ang="0">
                    <a:pos x="24" y="2686"/>
                  </a:cxn>
                  <a:cxn ang="0">
                    <a:pos x="47" y="2961"/>
                  </a:cxn>
                  <a:cxn ang="0">
                    <a:pos x="89" y="3243"/>
                  </a:cxn>
                  <a:cxn ang="0">
                    <a:pos x="137" y="3519"/>
                  </a:cxn>
                  <a:cxn ang="0">
                    <a:pos x="197" y="3788"/>
                  </a:cxn>
                  <a:cxn ang="0">
                    <a:pos x="269" y="4058"/>
                  </a:cxn>
                  <a:cxn ang="0">
                    <a:pos x="346" y="4316"/>
                  </a:cxn>
                  <a:cxn ang="0">
                    <a:pos x="358" y="4316"/>
                  </a:cxn>
                  <a:cxn ang="0">
                    <a:pos x="281" y="4058"/>
                  </a:cxn>
                  <a:cxn ang="0">
                    <a:pos x="209" y="3788"/>
                  </a:cxn>
                  <a:cxn ang="0">
                    <a:pos x="149" y="3519"/>
                  </a:cxn>
                  <a:cxn ang="0">
                    <a:pos x="101" y="3243"/>
                  </a:cxn>
                  <a:cxn ang="0">
                    <a:pos x="59" y="2961"/>
                  </a:cxn>
                  <a:cxn ang="0">
                    <a:pos x="35" y="2686"/>
                  </a:cxn>
                  <a:cxn ang="0">
                    <a:pos x="18" y="2404"/>
                  </a:cxn>
                  <a:cxn ang="0">
                    <a:pos x="12" y="2122"/>
                  </a:cxn>
                  <a:cxn ang="0">
                    <a:pos x="18" y="1822"/>
                  </a:cxn>
                  <a:cxn ang="0">
                    <a:pos x="41" y="1529"/>
                  </a:cxn>
                  <a:cxn ang="0">
                    <a:pos x="71" y="1247"/>
                  </a:cxn>
                  <a:cxn ang="0">
                    <a:pos x="119" y="971"/>
                  </a:cxn>
                  <a:cxn ang="0">
                    <a:pos x="179" y="707"/>
                  </a:cxn>
                  <a:cxn ang="0">
                    <a:pos x="245" y="462"/>
                  </a:cxn>
                  <a:cxn ang="0">
                    <a:pos x="328" y="222"/>
                  </a:cxn>
                  <a:cxn ang="0">
                    <a:pos x="424" y="0"/>
                  </a:cxn>
                  <a:cxn ang="0">
                    <a:pos x="424" y="0"/>
                  </a:cxn>
                </a:cxnLst>
                <a:rect l="0" t="0" r="r" b="b"/>
                <a:pathLst>
                  <a:path w="424" h="4316">
                    <a:moveTo>
                      <a:pt x="424" y="0"/>
                    </a:moveTo>
                    <a:lnTo>
                      <a:pt x="412" y="0"/>
                    </a:lnTo>
                    <a:lnTo>
                      <a:pt x="316" y="222"/>
                    </a:lnTo>
                    <a:lnTo>
                      <a:pt x="239" y="462"/>
                    </a:lnTo>
                    <a:lnTo>
                      <a:pt x="167" y="707"/>
                    </a:lnTo>
                    <a:lnTo>
                      <a:pt x="107" y="971"/>
                    </a:lnTo>
                    <a:lnTo>
                      <a:pt x="65" y="1247"/>
                    </a:lnTo>
                    <a:lnTo>
                      <a:pt x="29" y="1529"/>
                    </a:lnTo>
                    <a:lnTo>
                      <a:pt x="6" y="1822"/>
                    </a:lnTo>
                    <a:lnTo>
                      <a:pt x="0" y="2122"/>
                    </a:lnTo>
                    <a:lnTo>
                      <a:pt x="6" y="2404"/>
                    </a:lnTo>
                    <a:lnTo>
                      <a:pt x="24" y="2686"/>
                    </a:lnTo>
                    <a:lnTo>
                      <a:pt x="47" y="2961"/>
                    </a:lnTo>
                    <a:lnTo>
                      <a:pt x="89" y="3243"/>
                    </a:lnTo>
                    <a:lnTo>
                      <a:pt x="137" y="3519"/>
                    </a:lnTo>
                    <a:lnTo>
                      <a:pt x="197" y="3788"/>
                    </a:lnTo>
                    <a:lnTo>
                      <a:pt x="269" y="4058"/>
                    </a:lnTo>
                    <a:lnTo>
                      <a:pt x="346" y="4316"/>
                    </a:lnTo>
                    <a:lnTo>
                      <a:pt x="358" y="4316"/>
                    </a:lnTo>
                    <a:lnTo>
                      <a:pt x="281" y="4058"/>
                    </a:lnTo>
                    <a:lnTo>
                      <a:pt x="209" y="3788"/>
                    </a:lnTo>
                    <a:lnTo>
                      <a:pt x="149" y="3519"/>
                    </a:lnTo>
                    <a:lnTo>
                      <a:pt x="101" y="3243"/>
                    </a:lnTo>
                    <a:lnTo>
                      <a:pt x="59" y="2961"/>
                    </a:lnTo>
                    <a:lnTo>
                      <a:pt x="35" y="2686"/>
                    </a:lnTo>
                    <a:lnTo>
                      <a:pt x="18" y="2404"/>
                    </a:lnTo>
                    <a:lnTo>
                      <a:pt x="12" y="2122"/>
                    </a:lnTo>
                    <a:lnTo>
                      <a:pt x="18" y="1822"/>
                    </a:lnTo>
                    <a:lnTo>
                      <a:pt x="41" y="1529"/>
                    </a:lnTo>
                    <a:lnTo>
                      <a:pt x="71" y="1247"/>
                    </a:lnTo>
                    <a:lnTo>
                      <a:pt x="119" y="971"/>
                    </a:lnTo>
                    <a:lnTo>
                      <a:pt x="179" y="707"/>
                    </a:lnTo>
                    <a:lnTo>
                      <a:pt x="245" y="462"/>
                    </a:lnTo>
                    <a:lnTo>
                      <a:pt x="328" y="222"/>
                    </a:lnTo>
                    <a:lnTo>
                      <a:pt x="424" y="0"/>
                    </a:lnTo>
                    <a:lnTo>
                      <a:pt x="424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1">
                      <a:gamma/>
                      <a:shade val="66667"/>
                      <a:invGamma/>
                    </a:schemeClr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2305" name="Freeform 17"/>
              <p:cNvSpPr>
                <a:spLocks/>
              </p:cNvSpPr>
              <p:nvPr userDrawn="1"/>
            </p:nvSpPr>
            <p:spPr bwMode="hidden">
              <a:xfrm>
                <a:off x="1128" y="0"/>
                <a:ext cx="575" cy="4316"/>
              </a:xfrm>
              <a:custGeom>
                <a:avLst/>
                <a:gdLst/>
                <a:ahLst/>
                <a:cxnLst>
                  <a:cxn ang="0">
                    <a:pos x="12" y="2146"/>
                  </a:cxn>
                  <a:cxn ang="0">
                    <a:pos x="24" y="1846"/>
                  </a:cxn>
                  <a:cxn ang="0">
                    <a:pos x="54" y="1559"/>
                  </a:cxn>
                  <a:cxn ang="0">
                    <a:pos x="96" y="1277"/>
                  </a:cxn>
                  <a:cxn ang="0">
                    <a:pos x="162" y="1001"/>
                  </a:cxn>
                  <a:cxn ang="0">
                    <a:pos x="239" y="731"/>
                  </a:cxn>
                  <a:cxn ang="0">
                    <a:pos x="335" y="480"/>
                  </a:cxn>
                  <a:cxn ang="0">
                    <a:pos x="449" y="234"/>
                  </a:cxn>
                  <a:cxn ang="0">
                    <a:pos x="574" y="0"/>
                  </a:cxn>
                  <a:cxn ang="0">
                    <a:pos x="562" y="0"/>
                  </a:cxn>
                  <a:cxn ang="0">
                    <a:pos x="437" y="234"/>
                  </a:cxn>
                  <a:cxn ang="0">
                    <a:pos x="323" y="480"/>
                  </a:cxn>
                  <a:cxn ang="0">
                    <a:pos x="227" y="737"/>
                  </a:cxn>
                  <a:cxn ang="0">
                    <a:pos x="150" y="1001"/>
                  </a:cxn>
                  <a:cxn ang="0">
                    <a:pos x="84" y="1277"/>
                  </a:cxn>
                  <a:cxn ang="0">
                    <a:pos x="42" y="1559"/>
                  </a:cxn>
                  <a:cxn ang="0">
                    <a:pos x="12" y="1852"/>
                  </a:cxn>
                  <a:cxn ang="0">
                    <a:pos x="0" y="2146"/>
                  </a:cxn>
                  <a:cxn ang="0">
                    <a:pos x="6" y="2434"/>
                  </a:cxn>
                  <a:cxn ang="0">
                    <a:pos x="30" y="2715"/>
                  </a:cxn>
                  <a:cxn ang="0">
                    <a:pos x="66" y="2997"/>
                  </a:cxn>
                  <a:cxn ang="0">
                    <a:pos x="120" y="3273"/>
                  </a:cxn>
                  <a:cxn ang="0">
                    <a:pos x="191" y="3549"/>
                  </a:cxn>
                  <a:cxn ang="0">
                    <a:pos x="275" y="3812"/>
                  </a:cxn>
                  <a:cxn ang="0">
                    <a:pos x="371" y="4070"/>
                  </a:cxn>
                  <a:cxn ang="0">
                    <a:pos x="484" y="4316"/>
                  </a:cxn>
                  <a:cxn ang="0">
                    <a:pos x="496" y="4316"/>
                  </a:cxn>
                  <a:cxn ang="0">
                    <a:pos x="383" y="4070"/>
                  </a:cxn>
                  <a:cxn ang="0">
                    <a:pos x="287" y="3812"/>
                  </a:cxn>
                  <a:cxn ang="0">
                    <a:pos x="203" y="3549"/>
                  </a:cxn>
                  <a:cxn ang="0">
                    <a:pos x="132" y="3273"/>
                  </a:cxn>
                  <a:cxn ang="0">
                    <a:pos x="78" y="2997"/>
                  </a:cxn>
                  <a:cxn ang="0">
                    <a:pos x="42" y="2715"/>
                  </a:cxn>
                  <a:cxn ang="0">
                    <a:pos x="18" y="2434"/>
                  </a:cxn>
                  <a:cxn ang="0">
                    <a:pos x="12" y="2146"/>
                  </a:cxn>
                  <a:cxn ang="0">
                    <a:pos x="12" y="2146"/>
                  </a:cxn>
                </a:cxnLst>
                <a:rect l="0" t="0" r="r" b="b"/>
                <a:pathLst>
                  <a:path w="574" h="4316">
                    <a:moveTo>
                      <a:pt x="12" y="2146"/>
                    </a:moveTo>
                    <a:lnTo>
                      <a:pt x="24" y="1846"/>
                    </a:lnTo>
                    <a:lnTo>
                      <a:pt x="54" y="1559"/>
                    </a:lnTo>
                    <a:lnTo>
                      <a:pt x="96" y="1277"/>
                    </a:lnTo>
                    <a:lnTo>
                      <a:pt x="162" y="1001"/>
                    </a:lnTo>
                    <a:lnTo>
                      <a:pt x="239" y="731"/>
                    </a:lnTo>
                    <a:lnTo>
                      <a:pt x="335" y="480"/>
                    </a:lnTo>
                    <a:lnTo>
                      <a:pt x="449" y="234"/>
                    </a:lnTo>
                    <a:lnTo>
                      <a:pt x="574" y="0"/>
                    </a:lnTo>
                    <a:lnTo>
                      <a:pt x="562" y="0"/>
                    </a:lnTo>
                    <a:lnTo>
                      <a:pt x="437" y="234"/>
                    </a:lnTo>
                    <a:lnTo>
                      <a:pt x="323" y="480"/>
                    </a:lnTo>
                    <a:lnTo>
                      <a:pt x="227" y="737"/>
                    </a:lnTo>
                    <a:lnTo>
                      <a:pt x="150" y="1001"/>
                    </a:lnTo>
                    <a:lnTo>
                      <a:pt x="84" y="1277"/>
                    </a:lnTo>
                    <a:lnTo>
                      <a:pt x="42" y="1559"/>
                    </a:lnTo>
                    <a:lnTo>
                      <a:pt x="12" y="1852"/>
                    </a:lnTo>
                    <a:lnTo>
                      <a:pt x="0" y="2146"/>
                    </a:lnTo>
                    <a:lnTo>
                      <a:pt x="6" y="2434"/>
                    </a:lnTo>
                    <a:lnTo>
                      <a:pt x="30" y="2715"/>
                    </a:lnTo>
                    <a:lnTo>
                      <a:pt x="66" y="2997"/>
                    </a:lnTo>
                    <a:lnTo>
                      <a:pt x="120" y="3273"/>
                    </a:lnTo>
                    <a:lnTo>
                      <a:pt x="191" y="3549"/>
                    </a:lnTo>
                    <a:lnTo>
                      <a:pt x="275" y="3812"/>
                    </a:lnTo>
                    <a:lnTo>
                      <a:pt x="371" y="4070"/>
                    </a:lnTo>
                    <a:lnTo>
                      <a:pt x="484" y="4316"/>
                    </a:lnTo>
                    <a:lnTo>
                      <a:pt x="496" y="4316"/>
                    </a:lnTo>
                    <a:lnTo>
                      <a:pt x="383" y="4070"/>
                    </a:lnTo>
                    <a:lnTo>
                      <a:pt x="287" y="3812"/>
                    </a:lnTo>
                    <a:lnTo>
                      <a:pt x="203" y="3549"/>
                    </a:lnTo>
                    <a:lnTo>
                      <a:pt x="132" y="3273"/>
                    </a:lnTo>
                    <a:lnTo>
                      <a:pt x="78" y="2997"/>
                    </a:lnTo>
                    <a:lnTo>
                      <a:pt x="42" y="2715"/>
                    </a:lnTo>
                    <a:lnTo>
                      <a:pt x="18" y="2434"/>
                    </a:lnTo>
                    <a:lnTo>
                      <a:pt x="12" y="2146"/>
                    </a:lnTo>
                    <a:lnTo>
                      <a:pt x="12" y="2146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1">
                      <a:gamma/>
                      <a:shade val="66667"/>
                      <a:invGamma/>
                    </a:schemeClr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2306" name="Freeform 18"/>
              <p:cNvSpPr>
                <a:spLocks/>
              </p:cNvSpPr>
              <p:nvPr userDrawn="1"/>
            </p:nvSpPr>
            <p:spPr bwMode="hidden">
              <a:xfrm>
                <a:off x="702" y="0"/>
                <a:ext cx="737" cy="4316"/>
              </a:xfrm>
              <a:custGeom>
                <a:avLst/>
                <a:gdLst/>
                <a:ahLst/>
                <a:cxnLst>
                  <a:cxn ang="0">
                    <a:pos x="12" y="2098"/>
                  </a:cxn>
                  <a:cxn ang="0">
                    <a:pos x="29" y="1798"/>
                  </a:cxn>
                  <a:cxn ang="0">
                    <a:pos x="71" y="1505"/>
                  </a:cxn>
                  <a:cxn ang="0">
                    <a:pos x="131" y="1223"/>
                  </a:cxn>
                  <a:cxn ang="0">
                    <a:pos x="215" y="941"/>
                  </a:cxn>
                  <a:cxn ang="0">
                    <a:pos x="316" y="689"/>
                  </a:cxn>
                  <a:cxn ang="0">
                    <a:pos x="442" y="444"/>
                  </a:cxn>
                  <a:cxn ang="0">
                    <a:pos x="580" y="216"/>
                  </a:cxn>
                  <a:cxn ang="0">
                    <a:pos x="735" y="0"/>
                  </a:cxn>
                  <a:cxn ang="0">
                    <a:pos x="723" y="0"/>
                  </a:cxn>
                  <a:cxn ang="0">
                    <a:pos x="568" y="210"/>
                  </a:cxn>
                  <a:cxn ang="0">
                    <a:pos x="430" y="438"/>
                  </a:cxn>
                  <a:cxn ang="0">
                    <a:pos x="311" y="683"/>
                  </a:cxn>
                  <a:cxn ang="0">
                    <a:pos x="209" y="941"/>
                  </a:cxn>
                  <a:cxn ang="0">
                    <a:pos x="125" y="1217"/>
                  </a:cxn>
                  <a:cxn ang="0">
                    <a:pos x="59" y="1505"/>
                  </a:cxn>
                  <a:cxn ang="0">
                    <a:pos x="18" y="1798"/>
                  </a:cxn>
                  <a:cxn ang="0">
                    <a:pos x="0" y="2098"/>
                  </a:cxn>
                  <a:cxn ang="0">
                    <a:pos x="6" y="2404"/>
                  </a:cxn>
                  <a:cxn ang="0">
                    <a:pos x="29" y="2709"/>
                  </a:cxn>
                  <a:cxn ang="0">
                    <a:pos x="77" y="3015"/>
                  </a:cxn>
                  <a:cxn ang="0">
                    <a:pos x="149" y="3315"/>
                  </a:cxn>
                  <a:cxn ang="0">
                    <a:pos x="227" y="3573"/>
                  </a:cxn>
                  <a:cxn ang="0">
                    <a:pos x="316" y="3824"/>
                  </a:cxn>
                  <a:cxn ang="0">
                    <a:pos x="424" y="4076"/>
                  </a:cxn>
                  <a:cxn ang="0">
                    <a:pos x="544" y="4316"/>
                  </a:cxn>
                  <a:cxn ang="0">
                    <a:pos x="556" y="4316"/>
                  </a:cxn>
                  <a:cxn ang="0">
                    <a:pos x="436" y="4076"/>
                  </a:cxn>
                  <a:cxn ang="0">
                    <a:pos x="328" y="3824"/>
                  </a:cxn>
                  <a:cxn ang="0">
                    <a:pos x="239" y="3573"/>
                  </a:cxn>
                  <a:cxn ang="0">
                    <a:pos x="161" y="3315"/>
                  </a:cxn>
                  <a:cxn ang="0">
                    <a:pos x="89" y="3015"/>
                  </a:cxn>
                  <a:cxn ang="0">
                    <a:pos x="41" y="2709"/>
                  </a:cxn>
                  <a:cxn ang="0">
                    <a:pos x="18" y="2404"/>
                  </a:cxn>
                  <a:cxn ang="0">
                    <a:pos x="12" y="2098"/>
                  </a:cxn>
                  <a:cxn ang="0">
                    <a:pos x="12" y="2098"/>
                  </a:cxn>
                </a:cxnLst>
                <a:rect l="0" t="0" r="r" b="b"/>
                <a:pathLst>
                  <a:path w="735" h="4316">
                    <a:moveTo>
                      <a:pt x="12" y="2098"/>
                    </a:moveTo>
                    <a:lnTo>
                      <a:pt x="29" y="1798"/>
                    </a:lnTo>
                    <a:lnTo>
                      <a:pt x="71" y="1505"/>
                    </a:lnTo>
                    <a:lnTo>
                      <a:pt x="131" y="1223"/>
                    </a:lnTo>
                    <a:lnTo>
                      <a:pt x="215" y="941"/>
                    </a:lnTo>
                    <a:lnTo>
                      <a:pt x="316" y="689"/>
                    </a:lnTo>
                    <a:lnTo>
                      <a:pt x="442" y="444"/>
                    </a:lnTo>
                    <a:lnTo>
                      <a:pt x="580" y="216"/>
                    </a:lnTo>
                    <a:lnTo>
                      <a:pt x="735" y="0"/>
                    </a:lnTo>
                    <a:lnTo>
                      <a:pt x="723" y="0"/>
                    </a:lnTo>
                    <a:lnTo>
                      <a:pt x="568" y="210"/>
                    </a:lnTo>
                    <a:lnTo>
                      <a:pt x="430" y="438"/>
                    </a:lnTo>
                    <a:lnTo>
                      <a:pt x="311" y="683"/>
                    </a:lnTo>
                    <a:lnTo>
                      <a:pt x="209" y="941"/>
                    </a:lnTo>
                    <a:lnTo>
                      <a:pt x="125" y="1217"/>
                    </a:lnTo>
                    <a:lnTo>
                      <a:pt x="59" y="1505"/>
                    </a:lnTo>
                    <a:lnTo>
                      <a:pt x="18" y="1798"/>
                    </a:lnTo>
                    <a:lnTo>
                      <a:pt x="0" y="2098"/>
                    </a:lnTo>
                    <a:lnTo>
                      <a:pt x="6" y="2404"/>
                    </a:lnTo>
                    <a:lnTo>
                      <a:pt x="29" y="2709"/>
                    </a:lnTo>
                    <a:lnTo>
                      <a:pt x="77" y="3015"/>
                    </a:lnTo>
                    <a:lnTo>
                      <a:pt x="149" y="3315"/>
                    </a:lnTo>
                    <a:lnTo>
                      <a:pt x="227" y="3573"/>
                    </a:lnTo>
                    <a:lnTo>
                      <a:pt x="316" y="3824"/>
                    </a:lnTo>
                    <a:lnTo>
                      <a:pt x="424" y="4076"/>
                    </a:lnTo>
                    <a:lnTo>
                      <a:pt x="544" y="4316"/>
                    </a:lnTo>
                    <a:lnTo>
                      <a:pt x="556" y="4316"/>
                    </a:lnTo>
                    <a:lnTo>
                      <a:pt x="436" y="4076"/>
                    </a:lnTo>
                    <a:lnTo>
                      <a:pt x="328" y="3824"/>
                    </a:lnTo>
                    <a:lnTo>
                      <a:pt x="239" y="3573"/>
                    </a:lnTo>
                    <a:lnTo>
                      <a:pt x="161" y="3315"/>
                    </a:lnTo>
                    <a:lnTo>
                      <a:pt x="89" y="3015"/>
                    </a:lnTo>
                    <a:lnTo>
                      <a:pt x="41" y="2709"/>
                    </a:lnTo>
                    <a:lnTo>
                      <a:pt x="18" y="2404"/>
                    </a:lnTo>
                    <a:lnTo>
                      <a:pt x="12" y="2098"/>
                    </a:lnTo>
                    <a:lnTo>
                      <a:pt x="12" y="2098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1">
                      <a:gamma/>
                      <a:shade val="66667"/>
                      <a:invGamma/>
                    </a:schemeClr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2307" name="Freeform 19"/>
              <p:cNvSpPr>
                <a:spLocks/>
              </p:cNvSpPr>
              <p:nvPr userDrawn="1"/>
            </p:nvSpPr>
            <p:spPr bwMode="hidden">
              <a:xfrm>
                <a:off x="288" y="0"/>
                <a:ext cx="840" cy="4316"/>
              </a:xfrm>
              <a:custGeom>
                <a:avLst/>
                <a:gdLst/>
                <a:ahLst/>
                <a:cxnLst>
                  <a:cxn ang="0">
                    <a:pos x="18" y="1948"/>
                  </a:cxn>
                  <a:cxn ang="0">
                    <a:pos x="48" y="1708"/>
                  </a:cxn>
                  <a:cxn ang="0">
                    <a:pos x="96" y="1475"/>
                  </a:cxn>
                  <a:cxn ang="0">
                    <a:pos x="161" y="1235"/>
                  </a:cxn>
                  <a:cxn ang="0">
                    <a:pos x="251" y="995"/>
                  </a:cxn>
                  <a:cxn ang="0">
                    <a:pos x="365" y="755"/>
                  </a:cxn>
                  <a:cxn ang="0">
                    <a:pos x="496" y="510"/>
                  </a:cxn>
                  <a:cxn ang="0">
                    <a:pos x="658" y="258"/>
                  </a:cxn>
                  <a:cxn ang="0">
                    <a:pos x="741" y="132"/>
                  </a:cxn>
                  <a:cxn ang="0">
                    <a:pos x="837" y="0"/>
                  </a:cxn>
                  <a:cxn ang="0">
                    <a:pos x="825" y="0"/>
                  </a:cxn>
                  <a:cxn ang="0">
                    <a:pos x="729" y="132"/>
                  </a:cxn>
                  <a:cxn ang="0">
                    <a:pos x="640" y="258"/>
                  </a:cxn>
                  <a:cxn ang="0">
                    <a:pos x="562" y="384"/>
                  </a:cxn>
                  <a:cxn ang="0">
                    <a:pos x="484" y="510"/>
                  </a:cxn>
                  <a:cxn ang="0">
                    <a:pos x="353" y="755"/>
                  </a:cxn>
                  <a:cxn ang="0">
                    <a:pos x="239" y="995"/>
                  </a:cxn>
                  <a:cxn ang="0">
                    <a:pos x="150" y="1235"/>
                  </a:cxn>
                  <a:cxn ang="0">
                    <a:pos x="84" y="1469"/>
                  </a:cxn>
                  <a:cxn ang="0">
                    <a:pos x="36" y="1702"/>
                  </a:cxn>
                  <a:cxn ang="0">
                    <a:pos x="6" y="1942"/>
                  </a:cxn>
                  <a:cxn ang="0">
                    <a:pos x="0" y="2200"/>
                  </a:cxn>
                  <a:cxn ang="0">
                    <a:pos x="12" y="2470"/>
                  </a:cxn>
                  <a:cxn ang="0">
                    <a:pos x="48" y="2739"/>
                  </a:cxn>
                  <a:cxn ang="0">
                    <a:pos x="114" y="3027"/>
                  </a:cxn>
                  <a:cxn ang="0">
                    <a:pos x="150" y="3171"/>
                  </a:cxn>
                  <a:cxn ang="0">
                    <a:pos x="197" y="3321"/>
                  </a:cxn>
                  <a:cxn ang="0">
                    <a:pos x="245" y="3477"/>
                  </a:cxn>
                  <a:cxn ang="0">
                    <a:pos x="305" y="3639"/>
                  </a:cxn>
                  <a:cxn ang="0">
                    <a:pos x="365" y="3800"/>
                  </a:cxn>
                  <a:cxn ang="0">
                    <a:pos x="437" y="3968"/>
                  </a:cxn>
                  <a:cxn ang="0">
                    <a:pos x="508" y="4136"/>
                  </a:cxn>
                  <a:cxn ang="0">
                    <a:pos x="592" y="4316"/>
                  </a:cxn>
                  <a:cxn ang="0">
                    <a:pos x="604" y="4316"/>
                  </a:cxn>
                  <a:cxn ang="0">
                    <a:pos x="520" y="4136"/>
                  </a:cxn>
                  <a:cxn ang="0">
                    <a:pos x="448" y="3968"/>
                  </a:cxn>
                  <a:cxn ang="0">
                    <a:pos x="377" y="3800"/>
                  </a:cxn>
                  <a:cxn ang="0">
                    <a:pos x="317" y="3639"/>
                  </a:cxn>
                  <a:cxn ang="0">
                    <a:pos x="257" y="3477"/>
                  </a:cxn>
                  <a:cxn ang="0">
                    <a:pos x="209" y="3327"/>
                  </a:cxn>
                  <a:cxn ang="0">
                    <a:pos x="161" y="3171"/>
                  </a:cxn>
                  <a:cxn ang="0">
                    <a:pos x="126" y="3027"/>
                  </a:cxn>
                  <a:cxn ang="0">
                    <a:pos x="60" y="2739"/>
                  </a:cxn>
                  <a:cxn ang="0">
                    <a:pos x="24" y="2470"/>
                  </a:cxn>
                  <a:cxn ang="0">
                    <a:pos x="12" y="2206"/>
                  </a:cxn>
                  <a:cxn ang="0">
                    <a:pos x="18" y="1948"/>
                  </a:cxn>
                  <a:cxn ang="0">
                    <a:pos x="18" y="1948"/>
                  </a:cxn>
                </a:cxnLst>
                <a:rect l="0" t="0" r="r" b="b"/>
                <a:pathLst>
                  <a:path w="837" h="4316">
                    <a:moveTo>
                      <a:pt x="18" y="1948"/>
                    </a:moveTo>
                    <a:lnTo>
                      <a:pt x="48" y="1708"/>
                    </a:lnTo>
                    <a:lnTo>
                      <a:pt x="96" y="1475"/>
                    </a:lnTo>
                    <a:lnTo>
                      <a:pt x="161" y="1235"/>
                    </a:lnTo>
                    <a:lnTo>
                      <a:pt x="251" y="995"/>
                    </a:lnTo>
                    <a:lnTo>
                      <a:pt x="365" y="755"/>
                    </a:lnTo>
                    <a:lnTo>
                      <a:pt x="496" y="510"/>
                    </a:lnTo>
                    <a:lnTo>
                      <a:pt x="658" y="258"/>
                    </a:lnTo>
                    <a:lnTo>
                      <a:pt x="741" y="132"/>
                    </a:lnTo>
                    <a:lnTo>
                      <a:pt x="837" y="0"/>
                    </a:lnTo>
                    <a:lnTo>
                      <a:pt x="825" y="0"/>
                    </a:lnTo>
                    <a:lnTo>
                      <a:pt x="729" y="132"/>
                    </a:lnTo>
                    <a:lnTo>
                      <a:pt x="640" y="258"/>
                    </a:lnTo>
                    <a:lnTo>
                      <a:pt x="562" y="384"/>
                    </a:lnTo>
                    <a:lnTo>
                      <a:pt x="484" y="510"/>
                    </a:lnTo>
                    <a:lnTo>
                      <a:pt x="353" y="755"/>
                    </a:lnTo>
                    <a:lnTo>
                      <a:pt x="239" y="995"/>
                    </a:lnTo>
                    <a:lnTo>
                      <a:pt x="150" y="1235"/>
                    </a:lnTo>
                    <a:lnTo>
                      <a:pt x="84" y="1469"/>
                    </a:lnTo>
                    <a:lnTo>
                      <a:pt x="36" y="1702"/>
                    </a:lnTo>
                    <a:lnTo>
                      <a:pt x="6" y="1942"/>
                    </a:lnTo>
                    <a:lnTo>
                      <a:pt x="0" y="2200"/>
                    </a:lnTo>
                    <a:lnTo>
                      <a:pt x="12" y="2470"/>
                    </a:lnTo>
                    <a:lnTo>
                      <a:pt x="48" y="2739"/>
                    </a:lnTo>
                    <a:lnTo>
                      <a:pt x="114" y="3027"/>
                    </a:lnTo>
                    <a:lnTo>
                      <a:pt x="150" y="3171"/>
                    </a:lnTo>
                    <a:lnTo>
                      <a:pt x="197" y="3321"/>
                    </a:lnTo>
                    <a:lnTo>
                      <a:pt x="245" y="3477"/>
                    </a:lnTo>
                    <a:lnTo>
                      <a:pt x="305" y="3639"/>
                    </a:lnTo>
                    <a:lnTo>
                      <a:pt x="365" y="3800"/>
                    </a:lnTo>
                    <a:lnTo>
                      <a:pt x="437" y="3968"/>
                    </a:lnTo>
                    <a:lnTo>
                      <a:pt x="508" y="4136"/>
                    </a:lnTo>
                    <a:lnTo>
                      <a:pt x="592" y="4316"/>
                    </a:lnTo>
                    <a:lnTo>
                      <a:pt x="604" y="4316"/>
                    </a:lnTo>
                    <a:lnTo>
                      <a:pt x="520" y="4136"/>
                    </a:lnTo>
                    <a:lnTo>
                      <a:pt x="448" y="3968"/>
                    </a:lnTo>
                    <a:lnTo>
                      <a:pt x="377" y="3800"/>
                    </a:lnTo>
                    <a:lnTo>
                      <a:pt x="317" y="3639"/>
                    </a:lnTo>
                    <a:lnTo>
                      <a:pt x="257" y="3477"/>
                    </a:lnTo>
                    <a:lnTo>
                      <a:pt x="209" y="3327"/>
                    </a:lnTo>
                    <a:lnTo>
                      <a:pt x="161" y="3171"/>
                    </a:lnTo>
                    <a:lnTo>
                      <a:pt x="126" y="3027"/>
                    </a:lnTo>
                    <a:lnTo>
                      <a:pt x="60" y="2739"/>
                    </a:lnTo>
                    <a:lnTo>
                      <a:pt x="24" y="2470"/>
                    </a:lnTo>
                    <a:lnTo>
                      <a:pt x="12" y="2206"/>
                    </a:lnTo>
                    <a:lnTo>
                      <a:pt x="18" y="1948"/>
                    </a:lnTo>
                    <a:lnTo>
                      <a:pt x="18" y="1948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1">
                      <a:gamma/>
                      <a:shade val="66667"/>
                      <a:invGamma/>
                    </a:schemeClr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</p:grpSp>
        <p:sp>
          <p:nvSpPr>
            <p:cNvPr id="12308" name="Freeform 20"/>
            <p:cNvSpPr>
              <a:spLocks/>
            </p:cNvSpPr>
            <p:nvPr/>
          </p:nvSpPr>
          <p:spPr bwMode="hidden">
            <a:xfrm>
              <a:off x="6" y="2901"/>
              <a:ext cx="606" cy="1415"/>
            </a:xfrm>
            <a:custGeom>
              <a:avLst/>
              <a:gdLst/>
              <a:ahLst/>
              <a:cxnLst>
                <a:cxn ang="0">
                  <a:pos x="0" y="54"/>
                </a:cxn>
                <a:cxn ang="0">
                  <a:pos x="42" y="228"/>
                </a:cxn>
                <a:cxn ang="0">
                  <a:pos x="96" y="402"/>
                </a:cxn>
                <a:cxn ang="0">
                  <a:pos x="161" y="576"/>
                </a:cxn>
                <a:cxn ang="0">
                  <a:pos x="227" y="744"/>
                </a:cxn>
                <a:cxn ang="0">
                  <a:pos x="305" y="917"/>
                </a:cxn>
                <a:cxn ang="0">
                  <a:pos x="389" y="1085"/>
                </a:cxn>
                <a:cxn ang="0">
                  <a:pos x="484" y="1253"/>
                </a:cxn>
                <a:cxn ang="0">
                  <a:pos x="586" y="1415"/>
                </a:cxn>
                <a:cxn ang="0">
                  <a:pos x="604" y="1415"/>
                </a:cxn>
                <a:cxn ang="0">
                  <a:pos x="496" y="1247"/>
                </a:cxn>
                <a:cxn ang="0">
                  <a:pos x="401" y="1073"/>
                </a:cxn>
                <a:cxn ang="0">
                  <a:pos x="311" y="899"/>
                </a:cxn>
                <a:cxn ang="0">
                  <a:pos x="233" y="720"/>
                </a:cxn>
                <a:cxn ang="0">
                  <a:pos x="161" y="546"/>
                </a:cxn>
                <a:cxn ang="0">
                  <a:pos x="102" y="366"/>
                </a:cxn>
                <a:cxn ang="0">
                  <a:pos x="48" y="180"/>
                </a:cxn>
                <a:cxn ang="0">
                  <a:pos x="0" y="0"/>
                </a:cxn>
                <a:cxn ang="0">
                  <a:pos x="0" y="54"/>
                </a:cxn>
                <a:cxn ang="0">
                  <a:pos x="0" y="54"/>
                </a:cxn>
              </a:cxnLst>
              <a:rect l="0" t="0" r="r" b="b"/>
              <a:pathLst>
                <a:path w="604" h="1415">
                  <a:moveTo>
                    <a:pt x="0" y="54"/>
                  </a:moveTo>
                  <a:lnTo>
                    <a:pt x="42" y="228"/>
                  </a:lnTo>
                  <a:lnTo>
                    <a:pt x="96" y="402"/>
                  </a:lnTo>
                  <a:lnTo>
                    <a:pt x="161" y="576"/>
                  </a:lnTo>
                  <a:lnTo>
                    <a:pt x="227" y="744"/>
                  </a:lnTo>
                  <a:lnTo>
                    <a:pt x="305" y="917"/>
                  </a:lnTo>
                  <a:lnTo>
                    <a:pt x="389" y="1085"/>
                  </a:lnTo>
                  <a:lnTo>
                    <a:pt x="484" y="1253"/>
                  </a:lnTo>
                  <a:lnTo>
                    <a:pt x="586" y="1415"/>
                  </a:lnTo>
                  <a:lnTo>
                    <a:pt x="604" y="1415"/>
                  </a:lnTo>
                  <a:lnTo>
                    <a:pt x="496" y="1247"/>
                  </a:lnTo>
                  <a:lnTo>
                    <a:pt x="401" y="1073"/>
                  </a:lnTo>
                  <a:lnTo>
                    <a:pt x="311" y="899"/>
                  </a:lnTo>
                  <a:lnTo>
                    <a:pt x="233" y="720"/>
                  </a:lnTo>
                  <a:lnTo>
                    <a:pt x="161" y="546"/>
                  </a:lnTo>
                  <a:lnTo>
                    <a:pt x="102" y="366"/>
                  </a:lnTo>
                  <a:lnTo>
                    <a:pt x="48" y="180"/>
                  </a:lnTo>
                  <a:lnTo>
                    <a:pt x="0" y="0"/>
                  </a:lnTo>
                  <a:lnTo>
                    <a:pt x="0" y="54"/>
                  </a:lnTo>
                  <a:lnTo>
                    <a:pt x="0" y="54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shade val="60784"/>
                    <a:invGamma/>
                  </a:schemeClr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309" name="Freeform 21"/>
            <p:cNvSpPr>
              <a:spLocks/>
            </p:cNvSpPr>
            <p:nvPr/>
          </p:nvSpPr>
          <p:spPr bwMode="hidden">
            <a:xfrm>
              <a:off x="6" y="3890"/>
              <a:ext cx="228" cy="426"/>
            </a:xfrm>
            <a:custGeom>
              <a:avLst/>
              <a:gdLst/>
              <a:ahLst/>
              <a:cxnLst>
                <a:cxn ang="0">
                  <a:pos x="0" y="30"/>
                </a:cxn>
                <a:cxn ang="0">
                  <a:pos x="108" y="240"/>
                </a:cxn>
                <a:cxn ang="0">
                  <a:pos x="215" y="426"/>
                </a:cxn>
                <a:cxn ang="0">
                  <a:pos x="227" y="426"/>
                </a:cxn>
                <a:cxn ang="0">
                  <a:pos x="167" y="330"/>
                </a:cxn>
                <a:cxn ang="0">
                  <a:pos x="114" y="222"/>
                </a:cxn>
                <a:cxn ang="0">
                  <a:pos x="0" y="0"/>
                </a:cxn>
                <a:cxn ang="0">
                  <a:pos x="0" y="30"/>
                </a:cxn>
                <a:cxn ang="0">
                  <a:pos x="0" y="30"/>
                </a:cxn>
              </a:cxnLst>
              <a:rect l="0" t="0" r="r" b="b"/>
              <a:pathLst>
                <a:path w="227" h="426">
                  <a:moveTo>
                    <a:pt x="0" y="30"/>
                  </a:moveTo>
                  <a:lnTo>
                    <a:pt x="108" y="240"/>
                  </a:lnTo>
                  <a:lnTo>
                    <a:pt x="215" y="426"/>
                  </a:lnTo>
                  <a:lnTo>
                    <a:pt x="227" y="426"/>
                  </a:lnTo>
                  <a:lnTo>
                    <a:pt x="167" y="330"/>
                  </a:lnTo>
                  <a:lnTo>
                    <a:pt x="114" y="222"/>
                  </a:lnTo>
                  <a:lnTo>
                    <a:pt x="0" y="0"/>
                  </a:lnTo>
                  <a:lnTo>
                    <a:pt x="0" y="30"/>
                  </a:lnTo>
                  <a:lnTo>
                    <a:pt x="0" y="30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shade val="60784"/>
                    <a:invGamma/>
                  </a:schemeClr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310" name="Freeform 22"/>
            <p:cNvSpPr>
              <a:spLocks/>
            </p:cNvSpPr>
            <p:nvPr/>
          </p:nvSpPr>
          <p:spPr bwMode="hidden">
            <a:xfrm>
              <a:off x="4776" y="0"/>
              <a:ext cx="984" cy="1786"/>
            </a:xfrm>
            <a:custGeom>
              <a:avLst/>
              <a:gdLst/>
              <a:ahLst/>
              <a:cxnLst>
                <a:cxn ang="0">
                  <a:pos x="981" y="1786"/>
                </a:cxn>
                <a:cxn ang="0">
                  <a:pos x="981" y="1720"/>
                </a:cxn>
                <a:cxn ang="0">
                  <a:pos x="969" y="1666"/>
                </a:cxn>
                <a:cxn ang="0">
                  <a:pos x="957" y="1613"/>
                </a:cxn>
                <a:cxn ang="0">
                  <a:pos x="921" y="1487"/>
                </a:cxn>
                <a:cxn ang="0">
                  <a:pos x="885" y="1361"/>
                </a:cxn>
                <a:cxn ang="0">
                  <a:pos x="796" y="1121"/>
                </a:cxn>
                <a:cxn ang="0">
                  <a:pos x="682" y="899"/>
                </a:cxn>
                <a:cxn ang="0">
                  <a:pos x="562" y="689"/>
                </a:cxn>
                <a:cxn ang="0">
                  <a:pos x="431" y="498"/>
                </a:cxn>
                <a:cxn ang="0">
                  <a:pos x="293" y="318"/>
                </a:cxn>
                <a:cxn ang="0">
                  <a:pos x="150" y="150"/>
                </a:cxn>
                <a:cxn ang="0">
                  <a:pos x="12" y="0"/>
                </a:cxn>
                <a:cxn ang="0">
                  <a:pos x="0" y="0"/>
                </a:cxn>
                <a:cxn ang="0">
                  <a:pos x="138" y="150"/>
                </a:cxn>
                <a:cxn ang="0">
                  <a:pos x="275" y="318"/>
                </a:cxn>
                <a:cxn ang="0">
                  <a:pos x="413" y="498"/>
                </a:cxn>
                <a:cxn ang="0">
                  <a:pos x="545" y="689"/>
                </a:cxn>
                <a:cxn ang="0">
                  <a:pos x="670" y="899"/>
                </a:cxn>
                <a:cxn ang="0">
                  <a:pos x="778" y="1121"/>
                </a:cxn>
                <a:cxn ang="0">
                  <a:pos x="873" y="1361"/>
                </a:cxn>
                <a:cxn ang="0">
                  <a:pos x="909" y="1487"/>
                </a:cxn>
                <a:cxn ang="0">
                  <a:pos x="945" y="1619"/>
                </a:cxn>
                <a:cxn ang="0">
                  <a:pos x="963" y="1702"/>
                </a:cxn>
                <a:cxn ang="0">
                  <a:pos x="981" y="1786"/>
                </a:cxn>
                <a:cxn ang="0">
                  <a:pos x="981" y="1786"/>
                </a:cxn>
              </a:cxnLst>
              <a:rect l="0" t="0" r="r" b="b"/>
              <a:pathLst>
                <a:path w="981" h="1786">
                  <a:moveTo>
                    <a:pt x="981" y="1786"/>
                  </a:moveTo>
                  <a:lnTo>
                    <a:pt x="981" y="1720"/>
                  </a:lnTo>
                  <a:lnTo>
                    <a:pt x="969" y="1666"/>
                  </a:lnTo>
                  <a:lnTo>
                    <a:pt x="957" y="1613"/>
                  </a:lnTo>
                  <a:lnTo>
                    <a:pt x="921" y="1487"/>
                  </a:lnTo>
                  <a:lnTo>
                    <a:pt x="885" y="1361"/>
                  </a:lnTo>
                  <a:lnTo>
                    <a:pt x="796" y="1121"/>
                  </a:lnTo>
                  <a:lnTo>
                    <a:pt x="682" y="899"/>
                  </a:lnTo>
                  <a:lnTo>
                    <a:pt x="562" y="689"/>
                  </a:lnTo>
                  <a:lnTo>
                    <a:pt x="431" y="498"/>
                  </a:lnTo>
                  <a:lnTo>
                    <a:pt x="293" y="318"/>
                  </a:lnTo>
                  <a:lnTo>
                    <a:pt x="150" y="150"/>
                  </a:lnTo>
                  <a:lnTo>
                    <a:pt x="12" y="0"/>
                  </a:lnTo>
                  <a:lnTo>
                    <a:pt x="0" y="0"/>
                  </a:lnTo>
                  <a:lnTo>
                    <a:pt x="138" y="150"/>
                  </a:lnTo>
                  <a:lnTo>
                    <a:pt x="275" y="318"/>
                  </a:lnTo>
                  <a:lnTo>
                    <a:pt x="413" y="498"/>
                  </a:lnTo>
                  <a:lnTo>
                    <a:pt x="545" y="689"/>
                  </a:lnTo>
                  <a:lnTo>
                    <a:pt x="670" y="899"/>
                  </a:lnTo>
                  <a:lnTo>
                    <a:pt x="778" y="1121"/>
                  </a:lnTo>
                  <a:lnTo>
                    <a:pt x="873" y="1361"/>
                  </a:lnTo>
                  <a:lnTo>
                    <a:pt x="909" y="1487"/>
                  </a:lnTo>
                  <a:lnTo>
                    <a:pt x="945" y="1619"/>
                  </a:lnTo>
                  <a:lnTo>
                    <a:pt x="963" y="1702"/>
                  </a:lnTo>
                  <a:lnTo>
                    <a:pt x="981" y="1786"/>
                  </a:lnTo>
                  <a:lnTo>
                    <a:pt x="981" y="1786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94118"/>
                    <a:invGamma/>
                  </a:schemeClr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311" name="Freeform 23"/>
            <p:cNvSpPr>
              <a:spLocks/>
            </p:cNvSpPr>
            <p:nvPr/>
          </p:nvSpPr>
          <p:spPr bwMode="hidden">
            <a:xfrm>
              <a:off x="5041" y="0"/>
              <a:ext cx="719" cy="845"/>
            </a:xfrm>
            <a:custGeom>
              <a:avLst/>
              <a:gdLst/>
              <a:ahLst/>
              <a:cxnLst>
                <a:cxn ang="0">
                  <a:pos x="717" y="845"/>
                </a:cxn>
                <a:cxn ang="0">
                  <a:pos x="717" y="821"/>
                </a:cxn>
                <a:cxn ang="0">
                  <a:pos x="574" y="605"/>
                </a:cxn>
                <a:cxn ang="0">
                  <a:pos x="406" y="396"/>
                </a:cxn>
                <a:cxn ang="0">
                  <a:pos x="221" y="192"/>
                </a:cxn>
                <a:cxn ang="0">
                  <a:pos x="17" y="0"/>
                </a:cxn>
                <a:cxn ang="0">
                  <a:pos x="0" y="0"/>
                </a:cxn>
                <a:cxn ang="0">
                  <a:pos x="209" y="198"/>
                </a:cxn>
                <a:cxn ang="0">
                  <a:pos x="400" y="408"/>
                </a:cxn>
                <a:cxn ang="0">
                  <a:pos x="568" y="623"/>
                </a:cxn>
                <a:cxn ang="0">
                  <a:pos x="717" y="845"/>
                </a:cxn>
                <a:cxn ang="0">
                  <a:pos x="717" y="845"/>
                </a:cxn>
              </a:cxnLst>
              <a:rect l="0" t="0" r="r" b="b"/>
              <a:pathLst>
                <a:path w="717" h="845">
                  <a:moveTo>
                    <a:pt x="717" y="845"/>
                  </a:moveTo>
                  <a:lnTo>
                    <a:pt x="717" y="821"/>
                  </a:lnTo>
                  <a:lnTo>
                    <a:pt x="574" y="605"/>
                  </a:lnTo>
                  <a:lnTo>
                    <a:pt x="406" y="396"/>
                  </a:lnTo>
                  <a:lnTo>
                    <a:pt x="221" y="192"/>
                  </a:lnTo>
                  <a:lnTo>
                    <a:pt x="17" y="0"/>
                  </a:lnTo>
                  <a:lnTo>
                    <a:pt x="0" y="0"/>
                  </a:lnTo>
                  <a:lnTo>
                    <a:pt x="209" y="198"/>
                  </a:lnTo>
                  <a:lnTo>
                    <a:pt x="400" y="408"/>
                  </a:lnTo>
                  <a:lnTo>
                    <a:pt x="568" y="623"/>
                  </a:lnTo>
                  <a:lnTo>
                    <a:pt x="717" y="845"/>
                  </a:lnTo>
                  <a:lnTo>
                    <a:pt x="717" y="845"/>
                  </a:ln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312" name="Freeform 24"/>
            <p:cNvSpPr>
              <a:spLocks/>
            </p:cNvSpPr>
            <p:nvPr/>
          </p:nvSpPr>
          <p:spPr bwMode="hidden">
            <a:xfrm>
              <a:off x="5352" y="0"/>
              <a:ext cx="408" cy="414"/>
            </a:xfrm>
            <a:custGeom>
              <a:avLst/>
              <a:gdLst/>
              <a:ahLst/>
              <a:cxnLst>
                <a:cxn ang="0">
                  <a:pos x="407" y="414"/>
                </a:cxn>
                <a:cxn ang="0">
                  <a:pos x="407" y="396"/>
                </a:cxn>
                <a:cxn ang="0">
                  <a:pos x="222" y="192"/>
                </a:cxn>
                <a:cxn ang="0">
                  <a:pos x="12" y="0"/>
                </a:cxn>
                <a:cxn ang="0">
                  <a:pos x="0" y="0"/>
                </a:cxn>
                <a:cxn ang="0">
                  <a:pos x="108" y="102"/>
                </a:cxn>
                <a:cxn ang="0">
                  <a:pos x="216" y="204"/>
                </a:cxn>
                <a:cxn ang="0">
                  <a:pos x="407" y="414"/>
                </a:cxn>
                <a:cxn ang="0">
                  <a:pos x="407" y="414"/>
                </a:cxn>
              </a:cxnLst>
              <a:rect l="0" t="0" r="r" b="b"/>
              <a:pathLst>
                <a:path w="407" h="414">
                  <a:moveTo>
                    <a:pt x="407" y="414"/>
                  </a:moveTo>
                  <a:lnTo>
                    <a:pt x="407" y="396"/>
                  </a:lnTo>
                  <a:lnTo>
                    <a:pt x="222" y="192"/>
                  </a:lnTo>
                  <a:lnTo>
                    <a:pt x="12" y="0"/>
                  </a:lnTo>
                  <a:lnTo>
                    <a:pt x="0" y="0"/>
                  </a:lnTo>
                  <a:lnTo>
                    <a:pt x="108" y="102"/>
                  </a:lnTo>
                  <a:lnTo>
                    <a:pt x="216" y="204"/>
                  </a:lnTo>
                  <a:lnTo>
                    <a:pt x="407" y="414"/>
                  </a:lnTo>
                  <a:lnTo>
                    <a:pt x="407" y="414"/>
                  </a:ln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313" name="Freeform 25"/>
            <p:cNvSpPr>
              <a:spLocks/>
            </p:cNvSpPr>
            <p:nvPr/>
          </p:nvSpPr>
          <p:spPr bwMode="hidden">
            <a:xfrm>
              <a:off x="6" y="0"/>
              <a:ext cx="858" cy="1409"/>
            </a:xfrm>
            <a:custGeom>
              <a:avLst/>
              <a:gdLst/>
              <a:ahLst/>
              <a:cxnLst>
                <a:cxn ang="0">
                  <a:pos x="0" y="1361"/>
                </a:cxn>
                <a:cxn ang="0">
                  <a:pos x="0" y="1409"/>
                </a:cxn>
                <a:cxn ang="0">
                  <a:pos x="54" y="1211"/>
                </a:cxn>
                <a:cxn ang="0">
                  <a:pos x="126" y="1013"/>
                </a:cxn>
                <a:cxn ang="0">
                  <a:pos x="215" y="827"/>
                </a:cxn>
                <a:cxn ang="0">
                  <a:pos x="311" y="647"/>
                </a:cxn>
                <a:cxn ang="0">
                  <a:pos x="431" y="474"/>
                </a:cxn>
                <a:cxn ang="0">
                  <a:pos x="556" y="312"/>
                </a:cxn>
                <a:cxn ang="0">
                  <a:pos x="700" y="150"/>
                </a:cxn>
                <a:cxn ang="0">
                  <a:pos x="855" y="0"/>
                </a:cxn>
                <a:cxn ang="0">
                  <a:pos x="837" y="0"/>
                </a:cxn>
                <a:cxn ang="0">
                  <a:pos x="688" y="144"/>
                </a:cxn>
                <a:cxn ang="0">
                  <a:pos x="550" y="300"/>
                </a:cxn>
                <a:cxn ang="0">
                  <a:pos x="425" y="462"/>
                </a:cxn>
                <a:cxn ang="0">
                  <a:pos x="311" y="629"/>
                </a:cxn>
                <a:cxn ang="0">
                  <a:pos x="215" y="803"/>
                </a:cxn>
                <a:cxn ang="0">
                  <a:pos x="132" y="983"/>
                </a:cxn>
                <a:cxn ang="0">
                  <a:pos x="60" y="1169"/>
                </a:cxn>
                <a:cxn ang="0">
                  <a:pos x="0" y="1361"/>
                </a:cxn>
                <a:cxn ang="0">
                  <a:pos x="0" y="1361"/>
                </a:cxn>
              </a:cxnLst>
              <a:rect l="0" t="0" r="r" b="b"/>
              <a:pathLst>
                <a:path w="855" h="1409">
                  <a:moveTo>
                    <a:pt x="0" y="1361"/>
                  </a:moveTo>
                  <a:lnTo>
                    <a:pt x="0" y="1409"/>
                  </a:lnTo>
                  <a:lnTo>
                    <a:pt x="54" y="1211"/>
                  </a:lnTo>
                  <a:lnTo>
                    <a:pt x="126" y="1013"/>
                  </a:lnTo>
                  <a:lnTo>
                    <a:pt x="215" y="827"/>
                  </a:lnTo>
                  <a:lnTo>
                    <a:pt x="311" y="647"/>
                  </a:lnTo>
                  <a:lnTo>
                    <a:pt x="431" y="474"/>
                  </a:lnTo>
                  <a:lnTo>
                    <a:pt x="556" y="312"/>
                  </a:lnTo>
                  <a:lnTo>
                    <a:pt x="700" y="150"/>
                  </a:lnTo>
                  <a:lnTo>
                    <a:pt x="855" y="0"/>
                  </a:lnTo>
                  <a:lnTo>
                    <a:pt x="837" y="0"/>
                  </a:lnTo>
                  <a:lnTo>
                    <a:pt x="688" y="144"/>
                  </a:lnTo>
                  <a:lnTo>
                    <a:pt x="550" y="300"/>
                  </a:lnTo>
                  <a:lnTo>
                    <a:pt x="425" y="462"/>
                  </a:lnTo>
                  <a:lnTo>
                    <a:pt x="311" y="629"/>
                  </a:lnTo>
                  <a:lnTo>
                    <a:pt x="215" y="803"/>
                  </a:lnTo>
                  <a:lnTo>
                    <a:pt x="132" y="983"/>
                  </a:lnTo>
                  <a:lnTo>
                    <a:pt x="60" y="1169"/>
                  </a:lnTo>
                  <a:lnTo>
                    <a:pt x="0" y="1361"/>
                  </a:lnTo>
                  <a:lnTo>
                    <a:pt x="0" y="1361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94118"/>
                    <a:invGamma/>
                  </a:schemeClr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314" name="Freeform 26"/>
            <p:cNvSpPr>
              <a:spLocks/>
            </p:cNvSpPr>
            <p:nvPr/>
          </p:nvSpPr>
          <p:spPr bwMode="hidden">
            <a:xfrm>
              <a:off x="6" y="0"/>
              <a:ext cx="588" cy="599"/>
            </a:xfrm>
            <a:custGeom>
              <a:avLst/>
              <a:gdLst/>
              <a:ahLst/>
              <a:cxnLst>
                <a:cxn ang="0">
                  <a:pos x="586" y="0"/>
                </a:cxn>
                <a:cxn ang="0">
                  <a:pos x="568" y="0"/>
                </a:cxn>
                <a:cxn ang="0">
                  <a:pos x="407" y="132"/>
                </a:cxn>
                <a:cxn ang="0">
                  <a:pos x="257" y="270"/>
                </a:cxn>
                <a:cxn ang="0">
                  <a:pos x="120" y="420"/>
                </a:cxn>
                <a:cxn ang="0">
                  <a:pos x="0" y="575"/>
                </a:cxn>
                <a:cxn ang="0">
                  <a:pos x="0" y="599"/>
                </a:cxn>
                <a:cxn ang="0">
                  <a:pos x="120" y="432"/>
                </a:cxn>
                <a:cxn ang="0">
                  <a:pos x="257" y="282"/>
                </a:cxn>
                <a:cxn ang="0">
                  <a:pos x="413" y="138"/>
                </a:cxn>
                <a:cxn ang="0">
                  <a:pos x="586" y="0"/>
                </a:cxn>
                <a:cxn ang="0">
                  <a:pos x="586" y="0"/>
                </a:cxn>
              </a:cxnLst>
              <a:rect l="0" t="0" r="r" b="b"/>
              <a:pathLst>
                <a:path w="586" h="599">
                  <a:moveTo>
                    <a:pt x="586" y="0"/>
                  </a:moveTo>
                  <a:lnTo>
                    <a:pt x="568" y="0"/>
                  </a:lnTo>
                  <a:lnTo>
                    <a:pt x="407" y="132"/>
                  </a:lnTo>
                  <a:lnTo>
                    <a:pt x="257" y="270"/>
                  </a:lnTo>
                  <a:lnTo>
                    <a:pt x="120" y="420"/>
                  </a:lnTo>
                  <a:lnTo>
                    <a:pt x="0" y="575"/>
                  </a:lnTo>
                  <a:lnTo>
                    <a:pt x="0" y="599"/>
                  </a:lnTo>
                  <a:lnTo>
                    <a:pt x="120" y="432"/>
                  </a:lnTo>
                  <a:lnTo>
                    <a:pt x="257" y="282"/>
                  </a:lnTo>
                  <a:lnTo>
                    <a:pt x="413" y="138"/>
                  </a:lnTo>
                  <a:lnTo>
                    <a:pt x="586" y="0"/>
                  </a:lnTo>
                  <a:lnTo>
                    <a:pt x="586" y="0"/>
                  </a:ln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315" name="Freeform 27"/>
            <p:cNvSpPr>
              <a:spLocks/>
            </p:cNvSpPr>
            <p:nvPr/>
          </p:nvSpPr>
          <p:spPr bwMode="hidden">
            <a:xfrm>
              <a:off x="6" y="0"/>
              <a:ext cx="270" cy="252"/>
            </a:xfrm>
            <a:custGeom>
              <a:avLst/>
              <a:gdLst/>
              <a:ahLst/>
              <a:cxnLst>
                <a:cxn ang="0">
                  <a:pos x="269" y="0"/>
                </a:cxn>
                <a:cxn ang="0">
                  <a:pos x="251" y="0"/>
                </a:cxn>
                <a:cxn ang="0">
                  <a:pos x="120" y="114"/>
                </a:cxn>
                <a:cxn ang="0">
                  <a:pos x="60" y="174"/>
                </a:cxn>
                <a:cxn ang="0">
                  <a:pos x="0" y="234"/>
                </a:cxn>
                <a:cxn ang="0">
                  <a:pos x="0" y="252"/>
                </a:cxn>
                <a:cxn ang="0">
                  <a:pos x="126" y="120"/>
                </a:cxn>
                <a:cxn ang="0">
                  <a:pos x="269" y="0"/>
                </a:cxn>
                <a:cxn ang="0">
                  <a:pos x="269" y="0"/>
                </a:cxn>
              </a:cxnLst>
              <a:rect l="0" t="0" r="r" b="b"/>
              <a:pathLst>
                <a:path w="269" h="252">
                  <a:moveTo>
                    <a:pt x="269" y="0"/>
                  </a:moveTo>
                  <a:lnTo>
                    <a:pt x="251" y="0"/>
                  </a:lnTo>
                  <a:lnTo>
                    <a:pt x="120" y="114"/>
                  </a:lnTo>
                  <a:lnTo>
                    <a:pt x="60" y="174"/>
                  </a:lnTo>
                  <a:lnTo>
                    <a:pt x="0" y="234"/>
                  </a:lnTo>
                  <a:lnTo>
                    <a:pt x="0" y="252"/>
                  </a:lnTo>
                  <a:lnTo>
                    <a:pt x="126" y="120"/>
                  </a:lnTo>
                  <a:lnTo>
                    <a:pt x="269" y="0"/>
                  </a:lnTo>
                  <a:lnTo>
                    <a:pt x="269" y="0"/>
                  </a:ln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316" name="Line 28"/>
            <p:cNvSpPr>
              <a:spLocks noChangeShapeType="1"/>
            </p:cNvSpPr>
            <p:nvPr/>
          </p:nvSpPr>
          <p:spPr bwMode="hidden">
            <a:xfrm>
              <a:off x="1" y="2749"/>
              <a:ext cx="5758" cy="0"/>
            </a:xfrm>
            <a:prstGeom prst="line">
              <a:avLst/>
            </a:prstGeom>
            <a:noFill/>
            <a:ln w="15875">
              <a:solidFill>
                <a:schemeClr val="bg1"/>
              </a:solidFill>
              <a:round/>
              <a:headEnd/>
              <a:tailEnd/>
            </a:ln>
            <a:effectLst/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317" name="Line 29"/>
            <p:cNvSpPr>
              <a:spLocks noChangeShapeType="1"/>
            </p:cNvSpPr>
            <p:nvPr/>
          </p:nvSpPr>
          <p:spPr bwMode="hidden">
            <a:xfrm>
              <a:off x="1" y="2356"/>
              <a:ext cx="5758" cy="0"/>
            </a:xfrm>
            <a:prstGeom prst="line">
              <a:avLst/>
            </a:prstGeom>
            <a:noFill/>
            <a:ln w="15875">
              <a:solidFill>
                <a:schemeClr val="bg1"/>
              </a:solidFill>
              <a:round/>
              <a:headEnd/>
              <a:tailEnd/>
            </a:ln>
            <a:effectLst/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318" name="Line 30"/>
            <p:cNvSpPr>
              <a:spLocks noChangeShapeType="1"/>
            </p:cNvSpPr>
            <p:nvPr/>
          </p:nvSpPr>
          <p:spPr bwMode="hidden">
            <a:xfrm>
              <a:off x="1" y="3142"/>
              <a:ext cx="5758" cy="0"/>
            </a:xfrm>
            <a:prstGeom prst="line">
              <a:avLst/>
            </a:prstGeom>
            <a:noFill/>
            <a:ln w="15875">
              <a:solidFill>
                <a:schemeClr val="bg2"/>
              </a:solidFill>
              <a:round/>
              <a:headEnd/>
              <a:tailEnd/>
            </a:ln>
            <a:effectLst/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grpSp>
          <p:nvGrpSpPr>
            <p:cNvPr id="4" name="Group 31"/>
            <p:cNvGrpSpPr>
              <a:grpSpLocks/>
            </p:cNvGrpSpPr>
            <p:nvPr/>
          </p:nvGrpSpPr>
          <p:grpSpPr bwMode="auto">
            <a:xfrm>
              <a:off x="1" y="392"/>
              <a:ext cx="5758" cy="1571"/>
              <a:chOff x="1" y="392"/>
              <a:chExt cx="5758" cy="1571"/>
            </a:xfrm>
          </p:grpSpPr>
          <p:sp>
            <p:nvSpPr>
              <p:cNvPr id="12320" name="Line 32"/>
              <p:cNvSpPr>
                <a:spLocks noChangeShapeType="1"/>
              </p:cNvSpPr>
              <p:nvPr userDrawn="1"/>
            </p:nvSpPr>
            <p:spPr bwMode="hidden">
              <a:xfrm>
                <a:off x="1" y="784"/>
                <a:ext cx="5758" cy="0"/>
              </a:xfrm>
              <a:prstGeom prst="line">
                <a:avLst/>
              </a:prstGeom>
              <a:noFill/>
              <a:ln w="15875">
                <a:solidFill>
                  <a:schemeClr val="bg1"/>
                </a:solidFill>
                <a:round/>
                <a:headEnd/>
                <a:tailEnd/>
              </a:ln>
              <a:effectLst/>
            </p:spPr>
            <p:txBody>
              <a:bodyPr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2321" name="Line 33"/>
              <p:cNvSpPr>
                <a:spLocks noChangeShapeType="1"/>
              </p:cNvSpPr>
              <p:nvPr userDrawn="1"/>
            </p:nvSpPr>
            <p:spPr bwMode="hidden">
              <a:xfrm>
                <a:off x="1" y="1963"/>
                <a:ext cx="5758" cy="0"/>
              </a:xfrm>
              <a:prstGeom prst="line">
                <a:avLst/>
              </a:prstGeom>
              <a:noFill/>
              <a:ln w="15875">
                <a:solidFill>
                  <a:schemeClr val="bg1"/>
                </a:solidFill>
                <a:round/>
                <a:headEnd/>
                <a:tailEnd/>
              </a:ln>
              <a:effectLst/>
            </p:spPr>
            <p:txBody>
              <a:bodyPr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2322" name="Line 34"/>
              <p:cNvSpPr>
                <a:spLocks noChangeShapeType="1"/>
              </p:cNvSpPr>
              <p:nvPr userDrawn="1"/>
            </p:nvSpPr>
            <p:spPr bwMode="hidden">
              <a:xfrm>
                <a:off x="1" y="1570"/>
                <a:ext cx="5758" cy="0"/>
              </a:xfrm>
              <a:prstGeom prst="line">
                <a:avLst/>
              </a:prstGeom>
              <a:noFill/>
              <a:ln w="15875">
                <a:solidFill>
                  <a:schemeClr val="bg1"/>
                </a:solidFill>
                <a:round/>
                <a:headEnd/>
                <a:tailEnd/>
              </a:ln>
              <a:effectLst/>
            </p:spPr>
            <p:txBody>
              <a:bodyPr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2323" name="Line 35"/>
              <p:cNvSpPr>
                <a:spLocks noChangeShapeType="1"/>
              </p:cNvSpPr>
              <p:nvPr userDrawn="1"/>
            </p:nvSpPr>
            <p:spPr bwMode="hidden">
              <a:xfrm>
                <a:off x="1" y="1177"/>
                <a:ext cx="5758" cy="0"/>
              </a:xfrm>
              <a:prstGeom prst="line">
                <a:avLst/>
              </a:prstGeom>
              <a:noFill/>
              <a:ln w="15875">
                <a:solidFill>
                  <a:schemeClr val="bg1"/>
                </a:solidFill>
                <a:round/>
                <a:headEnd/>
                <a:tailEnd/>
              </a:ln>
              <a:effectLst/>
            </p:spPr>
            <p:txBody>
              <a:bodyPr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2324" name="Line 36"/>
              <p:cNvSpPr>
                <a:spLocks noChangeShapeType="1"/>
              </p:cNvSpPr>
              <p:nvPr userDrawn="1"/>
            </p:nvSpPr>
            <p:spPr bwMode="hidden">
              <a:xfrm>
                <a:off x="1" y="392"/>
                <a:ext cx="5758" cy="0"/>
              </a:xfrm>
              <a:prstGeom prst="line">
                <a:avLst/>
              </a:prstGeom>
              <a:noFill/>
              <a:ln w="15875">
                <a:solidFill>
                  <a:schemeClr val="bg1"/>
                </a:solidFill>
                <a:round/>
                <a:headEnd/>
                <a:tailEnd/>
              </a:ln>
              <a:effectLst/>
            </p:spPr>
            <p:txBody>
              <a:bodyPr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</p:grpSp>
        <p:sp>
          <p:nvSpPr>
            <p:cNvPr id="12325" name="Line 37"/>
            <p:cNvSpPr>
              <a:spLocks noChangeShapeType="1"/>
            </p:cNvSpPr>
            <p:nvPr/>
          </p:nvSpPr>
          <p:spPr bwMode="hidden">
            <a:xfrm>
              <a:off x="1" y="3928"/>
              <a:ext cx="5758" cy="0"/>
            </a:xfrm>
            <a:prstGeom prst="line">
              <a:avLst/>
            </a:prstGeom>
            <a:noFill/>
            <a:ln w="15875">
              <a:solidFill>
                <a:schemeClr val="bg2"/>
              </a:solidFill>
              <a:round/>
              <a:headEnd/>
              <a:tailEnd/>
            </a:ln>
            <a:effectLst/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326" name="Line 38"/>
            <p:cNvSpPr>
              <a:spLocks noChangeShapeType="1"/>
            </p:cNvSpPr>
            <p:nvPr/>
          </p:nvSpPr>
          <p:spPr bwMode="hidden">
            <a:xfrm>
              <a:off x="1" y="3535"/>
              <a:ext cx="5758" cy="0"/>
            </a:xfrm>
            <a:prstGeom prst="line">
              <a:avLst/>
            </a:prstGeom>
            <a:noFill/>
            <a:ln w="15875">
              <a:solidFill>
                <a:schemeClr val="bg2"/>
              </a:solidFill>
              <a:round/>
              <a:headEnd/>
              <a:tailEnd/>
            </a:ln>
            <a:effectLst/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12327" name="Rectangle 39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7813"/>
            <a:ext cx="8229600" cy="1139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1" compatLnSpc="1">
            <a:prstTxWarp prst="textNoShape">
              <a:avLst/>
            </a:prstTxWarp>
          </a:bodyPr>
          <a:lstStyle/>
          <a:p>
            <a:pPr lvl="0"/>
            <a:r>
              <a:rPr lang="he-IL"/>
              <a:t>Click to edit Master title style</a:t>
            </a:r>
          </a:p>
        </p:txBody>
      </p:sp>
      <p:sp>
        <p:nvSpPr>
          <p:cNvPr id="12328" name="Rectangle 40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3638"/>
            <a:ext cx="2133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 rtl="0">
              <a:defRPr sz="1000">
                <a:effectLst>
                  <a:outerShdw blurRad="38100" dist="38100" dir="2700000" algn="tl">
                    <a:srgbClr val="000000"/>
                  </a:outerShdw>
                </a:effectLst>
              </a:defRPr>
            </a:lvl1pPr>
          </a:lstStyle>
          <a:p>
            <a:endParaRPr lang="en-US"/>
          </a:p>
        </p:txBody>
      </p:sp>
      <p:sp>
        <p:nvSpPr>
          <p:cNvPr id="12329" name="Rectangle 41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rtl="0">
              <a:defRPr sz="1000">
                <a:effectLst>
                  <a:outerShdw blurRad="38100" dist="38100" dir="2700000" algn="tl">
                    <a:srgbClr val="000000"/>
                  </a:outerShdw>
                </a:effectLst>
              </a:defRPr>
            </a:lvl1pPr>
          </a:lstStyle>
          <a:p>
            <a:endParaRPr lang="en-US"/>
          </a:p>
        </p:txBody>
      </p:sp>
      <p:sp>
        <p:nvSpPr>
          <p:cNvPr id="12330" name="Rectangle 42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3638"/>
            <a:ext cx="2133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rtl="0">
              <a:defRPr sz="1000">
                <a:effectLst>
                  <a:outerShdw blurRad="38100" dist="38100" dir="2700000" algn="tl">
                    <a:srgbClr val="000000"/>
                  </a:outerShdw>
                </a:effectLst>
              </a:defRPr>
            </a:lvl1pPr>
          </a:lstStyle>
          <a:p>
            <a:fld id="{B0CFC522-9123-4A4F-A813-A8303820F157}" type="slidenum">
              <a:rPr lang="he-IL"/>
              <a:pPr/>
              <a:t>‹#›</a:t>
            </a:fld>
            <a:endParaRPr lang="en-US"/>
          </a:p>
        </p:txBody>
      </p:sp>
      <p:sp>
        <p:nvSpPr>
          <p:cNvPr id="12331" name="Rectangle 4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30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he-IL"/>
              <a:t>Click to edit Master text styles</a:t>
            </a:r>
          </a:p>
          <a:p>
            <a:pPr lvl="1"/>
            <a:r>
              <a:rPr lang="he-IL"/>
              <a:t>Second level</a:t>
            </a:r>
          </a:p>
          <a:p>
            <a:pPr lvl="2"/>
            <a:r>
              <a:rPr lang="he-IL"/>
              <a:t>Third level</a:t>
            </a:r>
          </a:p>
          <a:p>
            <a:pPr lvl="3"/>
            <a:r>
              <a:rPr lang="he-IL"/>
              <a:t>Fourth level</a:t>
            </a:r>
          </a:p>
          <a:p>
            <a:pPr lvl="4"/>
            <a:r>
              <a:rPr lang="he-IL"/>
              <a:t>Fifth level</a:t>
            </a:r>
          </a:p>
        </p:txBody>
      </p:sp>
      <p:sp>
        <p:nvSpPr>
          <p:cNvPr id="44" name="Rectangle 43"/>
          <p:cNvSpPr/>
          <p:nvPr userDrawn="1"/>
        </p:nvSpPr>
        <p:spPr bwMode="auto">
          <a:xfrm>
            <a:off x="0" y="0"/>
            <a:ext cx="9144000" cy="6858000"/>
          </a:xfrm>
          <a:prstGeom prst="rect">
            <a:avLst/>
          </a:prstGeom>
          <a:solidFill>
            <a:srgbClr val="000000">
              <a:alpha val="5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r" defTabSz="914400" rtl="1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Verdana" pitchFamily="-65" charset="0"/>
              <a:ea typeface="Arial" pitchFamily="-65" charset="0"/>
              <a:cs typeface="Arial" pitchFamily="-65" charset="0"/>
            </a:endParaRPr>
          </a:p>
        </p:txBody>
      </p:sp>
    </p:spTree>
  </p:cSld>
  <p:clrMap bg1="dk2" tx1="lt1" bg2="dk1" tx2="lt2" accent1="accent1" accent2="accent2" accent3="accent3" accent4="accent4" accent5="accent5" accent6="accent6" hlink="hlink" folHlink="folHlink"/>
  <p:sldLayoutIdLst>
    <p:sldLayoutId id="2147483663" r:id="rId1"/>
    <p:sldLayoutId id="2147483664" r:id="rId2"/>
    <p:sldLayoutId id="2147483665" r:id="rId3"/>
    <p:sldLayoutId id="2147483666" r:id="rId4"/>
    <p:sldLayoutId id="2147483667" r:id="rId5"/>
    <p:sldLayoutId id="2147483668" r:id="rId6"/>
    <p:sldLayoutId id="2147483669" r:id="rId7"/>
    <p:sldLayoutId id="2147483670" r:id="rId8"/>
    <p:sldLayoutId id="2147483671" r:id="rId9"/>
    <p:sldLayoutId id="2147483672" r:id="rId10"/>
    <p:sldLayoutId id="2147483673" r:id="rId11"/>
  </p:sldLayoutIdLst>
  <p:timing>
    <p:tnLst>
      <p:par>
        <p:cTn id="1" dur="indefinite" restart="never" nodeType="tmRoot"/>
      </p:par>
    </p:tnLst>
  </p:timing>
  <p:txStyles>
    <p:titleStyle>
      <a:lvl1pPr algn="ctr" rtl="1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+mj-lt"/>
          <a:ea typeface="+mj-ea"/>
          <a:cs typeface="+mj-cs"/>
        </a:defRPr>
      </a:lvl1pPr>
      <a:lvl2pPr algn="ctr" rtl="1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pitchFamily="-65" charset="0"/>
          <a:ea typeface="Arial" pitchFamily="-65" charset="0"/>
          <a:cs typeface="Arial" pitchFamily="-65" charset="0"/>
        </a:defRPr>
      </a:lvl2pPr>
      <a:lvl3pPr algn="ctr" rtl="1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pitchFamily="-65" charset="0"/>
          <a:ea typeface="Arial" pitchFamily="-65" charset="0"/>
          <a:cs typeface="Arial" pitchFamily="-65" charset="0"/>
        </a:defRPr>
      </a:lvl3pPr>
      <a:lvl4pPr algn="ctr" rtl="1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pitchFamily="-65" charset="0"/>
          <a:ea typeface="Arial" pitchFamily="-65" charset="0"/>
          <a:cs typeface="Arial" pitchFamily="-65" charset="0"/>
        </a:defRPr>
      </a:lvl4pPr>
      <a:lvl5pPr algn="ctr" rtl="1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pitchFamily="-65" charset="0"/>
          <a:ea typeface="Arial" pitchFamily="-65" charset="0"/>
          <a:cs typeface="Arial" pitchFamily="-65" charset="0"/>
        </a:defRPr>
      </a:lvl5pPr>
      <a:lvl6pPr marL="457200" algn="ctr" rtl="1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pitchFamily="-65" charset="0"/>
          <a:ea typeface="Arial" pitchFamily="-65" charset="0"/>
          <a:cs typeface="Arial" pitchFamily="-65" charset="0"/>
        </a:defRPr>
      </a:lvl6pPr>
      <a:lvl7pPr marL="914400" algn="ctr" rtl="1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pitchFamily="-65" charset="0"/>
          <a:ea typeface="Arial" pitchFamily="-65" charset="0"/>
          <a:cs typeface="Arial" pitchFamily="-65" charset="0"/>
        </a:defRPr>
      </a:lvl7pPr>
      <a:lvl8pPr marL="1371600" algn="ctr" rtl="1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pitchFamily="-65" charset="0"/>
          <a:ea typeface="Arial" pitchFamily="-65" charset="0"/>
          <a:cs typeface="Arial" pitchFamily="-65" charset="0"/>
        </a:defRPr>
      </a:lvl8pPr>
      <a:lvl9pPr marL="1828800" algn="ctr" rtl="1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pitchFamily="-65" charset="0"/>
          <a:ea typeface="Arial" pitchFamily="-65" charset="0"/>
          <a:cs typeface="Arial" pitchFamily="-65" charset="0"/>
        </a:defRPr>
      </a:lvl9pPr>
    </p:titleStyle>
    <p:bodyStyle>
      <a:lvl1pPr marL="342900" indent="-342900" algn="r" rtl="1" fontAlgn="base">
        <a:spcBef>
          <a:spcPct val="20000"/>
        </a:spcBef>
        <a:spcAft>
          <a:spcPct val="0"/>
        </a:spcAft>
        <a:buClr>
          <a:schemeClr val="hlink"/>
        </a:buClr>
        <a:buSzPct val="60000"/>
        <a:buFont typeface="Wingdings" pitchFamily="-65" charset="2"/>
        <a:buChar char="n"/>
        <a:defRPr sz="32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ea typeface="+mn-ea"/>
          <a:cs typeface="+mn-cs"/>
        </a:defRPr>
      </a:lvl1pPr>
      <a:lvl2pPr marL="742950" indent="-285750" algn="r" rtl="1" fontAlgn="base">
        <a:spcBef>
          <a:spcPct val="20000"/>
        </a:spcBef>
        <a:spcAft>
          <a:spcPct val="0"/>
        </a:spcAft>
        <a:buClr>
          <a:schemeClr val="tx1"/>
        </a:buClr>
        <a:buChar char="•"/>
        <a:defRPr sz="28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ea typeface="+mn-ea"/>
          <a:cs typeface="+mn-cs"/>
        </a:defRPr>
      </a:lvl2pPr>
      <a:lvl3pPr marL="1143000" indent="-228600" algn="r" rtl="1" fontAlgn="base">
        <a:spcBef>
          <a:spcPct val="20000"/>
        </a:spcBef>
        <a:spcAft>
          <a:spcPct val="0"/>
        </a:spcAft>
        <a:buClr>
          <a:schemeClr val="accent2"/>
        </a:buClr>
        <a:buSzPct val="60000"/>
        <a:buFont typeface="Wingdings" pitchFamily="-65" charset="2"/>
        <a:buChar char="n"/>
        <a:defRPr sz="24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ea typeface="+mn-ea"/>
          <a:cs typeface="+mn-cs"/>
        </a:defRPr>
      </a:lvl3pPr>
      <a:lvl4pPr marL="1600200" indent="-228600" algn="r" rtl="1" fontAlgn="base">
        <a:spcBef>
          <a:spcPct val="20000"/>
        </a:spcBef>
        <a:spcAft>
          <a:spcPct val="0"/>
        </a:spcAft>
        <a:buClr>
          <a:schemeClr val="tx2"/>
        </a:buClr>
        <a:buChar char="•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ea typeface="+mn-ea"/>
          <a:cs typeface="+mn-cs"/>
        </a:defRPr>
      </a:lvl4pPr>
      <a:lvl5pPr marL="2057400" indent="-228600" algn="r" rtl="1" fontAlgn="base">
        <a:spcBef>
          <a:spcPct val="20000"/>
        </a:spcBef>
        <a:spcAft>
          <a:spcPct val="0"/>
        </a:spcAft>
        <a:buClr>
          <a:schemeClr val="folHlink"/>
        </a:buClr>
        <a:buSzPct val="60000"/>
        <a:buFont typeface="Wingdings" pitchFamily="-65" charset="2"/>
        <a:buChar char="n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ea typeface="+mn-ea"/>
          <a:cs typeface="+mn-cs"/>
        </a:defRPr>
      </a:lvl5pPr>
      <a:lvl6pPr marL="2514600" indent="-228600" algn="r" rtl="1" fontAlgn="base">
        <a:spcBef>
          <a:spcPct val="20000"/>
        </a:spcBef>
        <a:spcAft>
          <a:spcPct val="0"/>
        </a:spcAft>
        <a:buClr>
          <a:schemeClr val="folHlink"/>
        </a:buClr>
        <a:buSzPct val="60000"/>
        <a:buFont typeface="Wingdings" pitchFamily="-65" charset="2"/>
        <a:buChar char="n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ea typeface="+mn-ea"/>
          <a:cs typeface="+mn-cs"/>
        </a:defRPr>
      </a:lvl6pPr>
      <a:lvl7pPr marL="2971800" indent="-228600" algn="r" rtl="1" fontAlgn="base">
        <a:spcBef>
          <a:spcPct val="20000"/>
        </a:spcBef>
        <a:spcAft>
          <a:spcPct val="0"/>
        </a:spcAft>
        <a:buClr>
          <a:schemeClr val="folHlink"/>
        </a:buClr>
        <a:buSzPct val="60000"/>
        <a:buFont typeface="Wingdings" pitchFamily="-65" charset="2"/>
        <a:buChar char="n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ea typeface="+mn-ea"/>
          <a:cs typeface="+mn-cs"/>
        </a:defRPr>
      </a:lvl7pPr>
      <a:lvl8pPr marL="3429000" indent="-228600" algn="r" rtl="1" fontAlgn="base">
        <a:spcBef>
          <a:spcPct val="20000"/>
        </a:spcBef>
        <a:spcAft>
          <a:spcPct val="0"/>
        </a:spcAft>
        <a:buClr>
          <a:schemeClr val="folHlink"/>
        </a:buClr>
        <a:buSzPct val="60000"/>
        <a:buFont typeface="Wingdings" pitchFamily="-65" charset="2"/>
        <a:buChar char="n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ea typeface="+mn-ea"/>
          <a:cs typeface="+mn-cs"/>
        </a:defRPr>
      </a:lvl8pPr>
      <a:lvl9pPr marL="3886200" indent="-228600" algn="r" rtl="1" fontAlgn="base">
        <a:spcBef>
          <a:spcPct val="20000"/>
        </a:spcBef>
        <a:spcAft>
          <a:spcPct val="0"/>
        </a:spcAft>
        <a:buClr>
          <a:schemeClr val="folHlink"/>
        </a:buClr>
        <a:buSzPct val="60000"/>
        <a:buFont typeface="Wingdings" pitchFamily="-65" charset="2"/>
        <a:buChar char="n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4" Type="http://schemas.openxmlformats.org/officeDocument/2006/relationships/image" Target="../media/image6.pdf"/><Relationship Id="rId6" Type="http://schemas.openxmlformats.org/officeDocument/2006/relationships/image" Target="../media/image6.png"/><Relationship Id="rId7" Type="http://schemas.openxmlformats.org/officeDocument/2006/relationships/image" Target="../media/image2.png"/><Relationship Id="rId1" Type="http://schemas.openxmlformats.org/officeDocument/2006/relationships/slideLayout" Target="../slideLayouts/slideLayout3.xml"/><Relationship Id="rId2" Type="http://schemas.openxmlformats.org/officeDocument/2006/relationships/image" Target="../media/image4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df"/><Relationship Id="rId4" Type="http://schemas.openxmlformats.org/officeDocument/2006/relationships/image" Target="../media/image8.png"/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Relationship Id="rId2" Type="http://schemas.openxmlformats.org/officeDocument/2006/relationships/notesSlide" Target="../notesSlides/notesSlide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Relationship Id="rId2" Type="http://schemas.openxmlformats.org/officeDocument/2006/relationships/notesSlide" Target="../notesSlides/notesSlide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9.pn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6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8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9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0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1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3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4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5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6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7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8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9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4" Type="http://schemas.openxmlformats.org/officeDocument/2006/relationships/image" Target="../media/image11.wmf"/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9.png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wmf"/><Relationship Id="rId4" Type="http://schemas.openxmlformats.org/officeDocument/2006/relationships/image" Target="../media/image14.png"/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2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wmf"/><Relationship Id="rId4" Type="http://schemas.openxmlformats.org/officeDocument/2006/relationships/image" Target="../media/image14.png"/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2.png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0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1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3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4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5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6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7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8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5.png"/><Relationship Id="rId3" Type="http://schemas.openxmlformats.org/officeDocument/2006/relationships/image" Target="../media/image9.png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5.png"/><Relationship Id="rId3" Type="http://schemas.openxmlformats.org/officeDocument/2006/relationships/image" Target="../media/image16.png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7.tiff"/><Relationship Id="rId3" Type="http://schemas.openxmlformats.org/officeDocument/2006/relationships/image" Target="../media/image18.png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9.png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9.png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9.xm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62" name="Picture 5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990600" y="4191000"/>
            <a:ext cx="1600200" cy="213360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/>
        </p:spPr>
      </p:pic>
      <p:sp>
        <p:nvSpPr>
          <p:cNvPr id="15363" name="Rectangle 4"/>
          <p:cNvSpPr>
            <a:spLocks noChangeArrowheads="1"/>
          </p:cNvSpPr>
          <p:nvPr/>
        </p:nvSpPr>
        <p:spPr bwMode="auto">
          <a:xfrm>
            <a:off x="0" y="1229064"/>
            <a:ext cx="9144000" cy="2352336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wrap="square" lIns="63500" tIns="25400" rIns="63500" bIns="25400" anchor="ctr">
            <a:prstTxWarp prst="textNoShape">
              <a:avLst/>
            </a:prstTxWarp>
            <a:spAutoFit/>
          </a:bodyPr>
          <a:lstStyle/>
          <a:p>
            <a:pPr algn="ctr">
              <a:lnSpc>
                <a:spcPct val="77000"/>
              </a:lnSpc>
            </a:pPr>
            <a:r>
              <a:rPr lang="en-US" sz="2800" b="1" dirty="0" smtClean="0">
                <a:solidFill>
                  <a:schemeClr val="tx1"/>
                </a:solidFill>
                <a:latin typeface="18 VAG Rounded Bold   07390"/>
                <a:cs typeface=""/>
              </a:rPr>
              <a:t>                                               </a:t>
            </a:r>
          </a:p>
          <a:p>
            <a:pPr algn="ctr">
              <a:lnSpc>
                <a:spcPct val="77000"/>
              </a:lnSpc>
            </a:pPr>
            <a:endParaRPr lang="en-US" sz="3200" b="1" dirty="0" smtClean="0">
              <a:solidFill>
                <a:schemeClr val="tx1"/>
              </a:solidFill>
              <a:latin typeface="18 VAG Rounded Bold   07390"/>
              <a:cs typeface=""/>
            </a:endParaRPr>
          </a:p>
          <a:p>
            <a:pPr algn="ctr">
              <a:lnSpc>
                <a:spcPct val="77000"/>
              </a:lnSpc>
            </a:pPr>
            <a:r>
              <a:rPr lang="en-US" sz="4400" b="1" dirty="0" smtClean="0">
                <a:solidFill>
                  <a:schemeClr val="tx1"/>
                </a:solidFill>
                <a:latin typeface="18 VAG Rounded Bold   07390"/>
                <a:cs typeface=""/>
              </a:rPr>
              <a:t>Demystifying Computing</a:t>
            </a:r>
            <a:br>
              <a:rPr lang="en-US" sz="4400" b="1" dirty="0" smtClean="0">
                <a:solidFill>
                  <a:schemeClr val="tx1"/>
                </a:solidFill>
                <a:latin typeface="18 VAG Rounded Bold   07390"/>
                <a:cs typeface=""/>
              </a:rPr>
            </a:br>
            <a:r>
              <a:rPr lang="en-US" sz="4400" b="1" dirty="0" smtClean="0">
                <a:solidFill>
                  <a:schemeClr val="tx1"/>
                </a:solidFill>
                <a:latin typeface="18 VAG Rounded Bold   07390"/>
                <a:cs typeface=""/>
              </a:rPr>
              <a:t>with Magic, continued</a:t>
            </a:r>
            <a:br>
              <a:rPr lang="en-US" sz="4400" b="1" dirty="0" smtClean="0">
                <a:solidFill>
                  <a:schemeClr val="tx1"/>
                </a:solidFill>
                <a:latin typeface="18 VAG Rounded Bold   07390"/>
                <a:cs typeface=""/>
              </a:rPr>
            </a:br>
            <a:r>
              <a:rPr lang="en-US" sz="4400" b="1" dirty="0" smtClean="0">
                <a:solidFill>
                  <a:schemeClr val="tx1"/>
                </a:solidFill>
                <a:latin typeface="18 VAG Rounded Bold   07390"/>
                <a:cs typeface=""/>
              </a:rPr>
              <a:t> </a:t>
            </a:r>
          </a:p>
        </p:txBody>
      </p:sp>
      <p:sp>
        <p:nvSpPr>
          <p:cNvPr id="54" name="Oval 53"/>
          <p:cNvSpPr/>
          <p:nvPr/>
        </p:nvSpPr>
        <p:spPr>
          <a:xfrm>
            <a:off x="990750" y="6309852"/>
            <a:ext cx="1600050" cy="471948"/>
          </a:xfrm>
          <a:prstGeom prst="ellipse">
            <a:avLst/>
          </a:prstGeom>
          <a:solidFill>
            <a:schemeClr val="bg1">
              <a:alpha val="17000"/>
            </a:schemeClr>
          </a:solidFill>
          <a:ln>
            <a:noFill/>
          </a:ln>
          <a:effectLst>
            <a:softEdge rad="139700"/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/>
          </a:p>
        </p:txBody>
      </p:sp>
      <p:sp>
        <p:nvSpPr>
          <p:cNvPr id="4" name="Rectangle 3"/>
          <p:cNvSpPr/>
          <p:nvPr/>
        </p:nvSpPr>
        <p:spPr>
          <a:xfrm>
            <a:off x="990600" y="801469"/>
            <a:ext cx="259080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en-US" sz="3600" b="1" dirty="0" smtClean="0">
                <a:solidFill>
                  <a:srgbClr val="108296"/>
                </a:solidFill>
                <a:latin typeface="18 VAG Rounded Bold   07390"/>
                <a:cs typeface=""/>
              </a:rPr>
              <a:t>2012-</a:t>
            </a:r>
            <a:r>
              <a:rPr lang="en-US" sz="3600" b="1" dirty="0">
                <a:solidFill>
                  <a:srgbClr val="108296"/>
                </a:solidFill>
                <a:latin typeface="18 VAG Rounded Bold   07390"/>
                <a:cs typeface=""/>
              </a:rPr>
              <a:t>03-07</a:t>
            </a:r>
            <a:endParaRPr lang="en-US" sz="6600" dirty="0">
              <a:solidFill>
                <a:srgbClr val="108296"/>
              </a:solidFill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5638800" y="800963"/>
            <a:ext cx="251460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600" b="1" dirty="0">
                <a:solidFill>
                  <a:srgbClr val="108296"/>
                </a:solidFill>
                <a:latin typeface="18 VAG Rounded Bold   07390"/>
                <a:cs typeface=""/>
              </a:rPr>
              <a:t>Denver, CO</a:t>
            </a:r>
            <a:endParaRPr lang="en-US" sz="6600" dirty="0">
              <a:solidFill>
                <a:srgbClr val="108296"/>
              </a:solidFill>
            </a:endParaRPr>
          </a:p>
        </p:txBody>
      </p:sp>
      <p:sp>
        <p:nvSpPr>
          <p:cNvPr id="26" name="Title 47"/>
          <p:cNvSpPr txBox="1">
            <a:spLocks/>
          </p:cNvSpPr>
          <p:nvPr/>
        </p:nvSpPr>
        <p:spPr>
          <a:xfrm>
            <a:off x="381000" y="3352800"/>
            <a:ext cx="2743200" cy="685800"/>
          </a:xfrm>
          <a:prstGeom prst="rect">
            <a:avLst/>
          </a:prstGeom>
        </p:spPr>
        <p:txBody>
          <a:bodyPr vert="horz" anchor="t">
            <a:noAutofit/>
          </a:bodyPr>
          <a:lstStyle/>
          <a:p>
            <a:pPr marR="9144" lvl="0" algn="ctr" eaLnBrk="1" fontAlgn="auto" hangingPunct="1">
              <a:spcAft>
                <a:spcPts val="0"/>
              </a:spcAft>
              <a:defRPr/>
            </a:pPr>
            <a:r>
              <a:rPr kumimoji="0" lang="en-US" sz="2800" b="1" i="0" u="none" strike="noStrike" kern="1200" cap="all" spc="0" normalizeH="0" baseline="0" noProof="0" dirty="0" smtClean="0">
                <a:ln>
                  <a:noFill/>
                </a:ln>
                <a:solidFill>
                  <a:srgbClr val="18BECA"/>
                </a:solidFill>
                <a:effectLst>
                  <a:reflection blurRad="12700" stA="34000" endA="740" endPos="53000" dir="5400000" sy="-100000" algn="bl" rotWithShape="0"/>
                </a:effectLst>
                <a:uLnTx/>
                <a:uFillTx/>
                <a:latin typeface="18 VAG Rounded Bold   07390"/>
                <a:ea typeface="ＭＳ Ｐゴシック" charset="-128"/>
                <a:cs typeface="AppleGaramond Bd"/>
              </a:rPr>
              <a:t>Dan garcia</a:t>
            </a:r>
            <a:r>
              <a:rPr kumimoji="0" lang="en-US" sz="2800" b="1" i="0" u="none" strike="noStrike" kern="1200" cap="all" spc="0" normalizeH="0" baseline="0" noProof="0" dirty="0" smtClean="0">
                <a:ln>
                  <a:noFill/>
                </a:ln>
                <a:solidFill>
                  <a:schemeClr val="accent4"/>
                </a:solidFill>
                <a:effectLst>
                  <a:reflection blurRad="12700" stA="34000" endA="740" endPos="53000" dir="5400000" sy="-100000" algn="bl" rotWithShape="0"/>
                </a:effectLst>
                <a:uLnTx/>
                <a:uFillTx/>
                <a:latin typeface="18 VAG Rounded Bold   07390"/>
                <a:ea typeface="ＭＳ Ｐゴシック" charset="-128"/>
                <a:cs typeface="AppleGaramond Bd"/>
              </a:rPr>
              <a:t/>
            </a:r>
            <a:br>
              <a:rPr kumimoji="0" lang="en-US" sz="2800" b="1" i="0" u="none" strike="noStrike" kern="1200" cap="all" spc="0" normalizeH="0" baseline="0" noProof="0" dirty="0" smtClean="0">
                <a:ln>
                  <a:noFill/>
                </a:ln>
                <a:solidFill>
                  <a:schemeClr val="accent4"/>
                </a:solidFill>
                <a:effectLst>
                  <a:reflection blurRad="12700" stA="34000" endA="740" endPos="53000" dir="5400000" sy="-100000" algn="bl" rotWithShape="0"/>
                </a:effectLst>
                <a:uLnTx/>
                <a:uFillTx/>
                <a:latin typeface="18 VAG Rounded Bold   07390"/>
                <a:ea typeface="ＭＳ Ｐゴシック" charset="-128"/>
                <a:cs typeface="AppleGaramond Bd"/>
              </a:rPr>
            </a:br>
            <a:r>
              <a:rPr lang="en-US" sz="2000" b="1" noProof="0" dirty="0" smtClean="0">
                <a:solidFill>
                  <a:srgbClr val="4E5B6F"/>
                </a:solidFill>
                <a:latin typeface="18 VAG Rounded Bold   07390"/>
                <a:ea typeface="ＭＳ Ｐゴシック"/>
              </a:rPr>
              <a:t>UC Berkeley</a:t>
            </a:r>
            <a:endParaRPr kumimoji="0" lang="en-US" sz="2800" b="1" i="0" u="none" strike="noStrike" kern="1200" cap="all" spc="0" normalizeH="0" baseline="0" noProof="0" dirty="0">
              <a:ln>
                <a:noFill/>
              </a:ln>
              <a:solidFill>
                <a:schemeClr val="accent4"/>
              </a:solidFill>
              <a:effectLst>
                <a:reflection blurRad="12700" stA="34000" endA="740" endPos="53000" dir="5400000" sy="-100000" algn="bl" rotWithShape="0"/>
              </a:effectLst>
              <a:uLnTx/>
              <a:uFillTx/>
              <a:latin typeface="18 VAG Rounded Bold   07390"/>
              <a:ea typeface="+mj-ea"/>
              <a:cs typeface="+mj-cs"/>
            </a:endParaRPr>
          </a:p>
        </p:txBody>
      </p:sp>
      <p:sp>
        <p:nvSpPr>
          <p:cNvPr id="28" name="Oval 27"/>
          <p:cNvSpPr/>
          <p:nvPr/>
        </p:nvSpPr>
        <p:spPr>
          <a:xfrm>
            <a:off x="6629550" y="6309852"/>
            <a:ext cx="1600050" cy="471948"/>
          </a:xfrm>
          <a:prstGeom prst="ellipse">
            <a:avLst/>
          </a:prstGeom>
          <a:solidFill>
            <a:schemeClr val="bg1">
              <a:alpha val="17000"/>
            </a:schemeClr>
          </a:solidFill>
          <a:ln>
            <a:noFill/>
          </a:ln>
          <a:effectLst>
            <a:softEdge rad="139700"/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/>
          </a:p>
        </p:txBody>
      </p:sp>
      <p:sp>
        <p:nvSpPr>
          <p:cNvPr id="29" name="Title 47"/>
          <p:cNvSpPr txBox="1">
            <a:spLocks/>
          </p:cNvSpPr>
          <p:nvPr/>
        </p:nvSpPr>
        <p:spPr>
          <a:xfrm>
            <a:off x="6019800" y="3352800"/>
            <a:ext cx="2743200" cy="685800"/>
          </a:xfrm>
          <a:prstGeom prst="rect">
            <a:avLst/>
          </a:prstGeom>
        </p:spPr>
        <p:txBody>
          <a:bodyPr vert="horz" anchor="t">
            <a:noAutofit/>
          </a:bodyPr>
          <a:lstStyle/>
          <a:p>
            <a:pPr marR="9144" lvl="0" algn="ctr" eaLnBrk="1" fontAlgn="auto" hangingPunct="1">
              <a:spcAft>
                <a:spcPts val="0"/>
              </a:spcAft>
              <a:defRPr/>
            </a:pPr>
            <a:r>
              <a:rPr kumimoji="0" lang="en-US" sz="2800" b="1" i="0" u="none" strike="noStrike" kern="1200" cap="all" spc="0" normalizeH="0" baseline="0" noProof="0" dirty="0" smtClean="0">
                <a:ln>
                  <a:noFill/>
                </a:ln>
                <a:solidFill>
                  <a:srgbClr val="18BECA"/>
                </a:solidFill>
                <a:effectLst>
                  <a:reflection blurRad="12700" stA="34000" endA="740" endPos="53000" dir="5400000" sy="-100000" algn="bl" rotWithShape="0"/>
                </a:effectLst>
                <a:uLnTx/>
                <a:uFillTx/>
                <a:latin typeface="18 VAG Rounded Bold   07390"/>
                <a:ea typeface="ＭＳ Ｐゴシック" charset="-128"/>
                <a:cs typeface="AppleGaramond Bd"/>
              </a:rPr>
              <a:t>David ginat</a:t>
            </a:r>
            <a:r>
              <a:rPr kumimoji="0" lang="en-US" sz="2800" b="1" i="0" u="none" strike="noStrike" kern="1200" cap="all" spc="0" normalizeH="0" baseline="0" noProof="0" dirty="0" smtClean="0">
                <a:ln>
                  <a:noFill/>
                </a:ln>
                <a:solidFill>
                  <a:schemeClr val="accent4"/>
                </a:solidFill>
                <a:effectLst>
                  <a:reflection blurRad="12700" stA="34000" endA="740" endPos="53000" dir="5400000" sy="-100000" algn="bl" rotWithShape="0"/>
                </a:effectLst>
                <a:uLnTx/>
                <a:uFillTx/>
                <a:latin typeface="18 VAG Rounded Bold   07390"/>
                <a:ea typeface="ＭＳ Ｐゴシック" charset="-128"/>
                <a:cs typeface="AppleGaramond Bd"/>
              </a:rPr>
              <a:t/>
            </a:r>
            <a:br>
              <a:rPr kumimoji="0" lang="en-US" sz="2800" b="1" i="0" u="none" strike="noStrike" kern="1200" cap="all" spc="0" normalizeH="0" baseline="0" noProof="0" dirty="0" smtClean="0">
                <a:ln>
                  <a:noFill/>
                </a:ln>
                <a:solidFill>
                  <a:schemeClr val="accent4"/>
                </a:solidFill>
                <a:effectLst>
                  <a:reflection blurRad="12700" stA="34000" endA="740" endPos="53000" dir="5400000" sy="-100000" algn="bl" rotWithShape="0"/>
                </a:effectLst>
                <a:uLnTx/>
                <a:uFillTx/>
                <a:latin typeface="18 VAG Rounded Bold   07390"/>
                <a:ea typeface="ＭＳ Ｐゴシック" charset="-128"/>
                <a:cs typeface="AppleGaramond Bd"/>
              </a:rPr>
            </a:br>
            <a:r>
              <a:rPr lang="en-US" sz="2000" b="1" noProof="0" dirty="0" smtClean="0">
                <a:solidFill>
                  <a:srgbClr val="4E5B6F"/>
                </a:solidFill>
                <a:latin typeface="18 VAG Rounded Bold   07390"/>
                <a:ea typeface="ＭＳ Ｐゴシック"/>
              </a:rPr>
              <a:t>Tel-Aviv University</a:t>
            </a:r>
            <a:endParaRPr kumimoji="0" lang="en-US" sz="2800" b="1" i="0" u="none" strike="noStrike" kern="1200" cap="all" spc="0" normalizeH="0" baseline="0" noProof="0" dirty="0">
              <a:ln>
                <a:noFill/>
              </a:ln>
              <a:solidFill>
                <a:schemeClr val="accent4"/>
              </a:solidFill>
              <a:effectLst>
                <a:reflection blurRad="12700" stA="34000" endA="740" endPos="53000" dir="5400000" sy="-100000" algn="bl" rotWithShape="0"/>
              </a:effectLst>
              <a:uLnTx/>
              <a:uFillTx/>
              <a:latin typeface="18 VAG Rounded Bold   07390"/>
              <a:ea typeface="+mj-ea"/>
              <a:cs typeface="+mj-cs"/>
            </a:endParaRPr>
          </a:p>
        </p:txBody>
      </p:sp>
      <p:pic>
        <p:nvPicPr>
          <p:cNvPr id="30" name="Picture 29"/>
          <p:cNvPicPr>
            <a:picLocks noChangeAspect="1"/>
          </p:cNvPicPr>
          <p:nvPr/>
        </p:nvPicPr>
        <p:blipFill>
          <a:blip r:embed="rId3"/>
          <a:srcRect l="10073" r="14705" b="907"/>
          <a:stretch>
            <a:fillRect/>
          </a:stretch>
        </p:blipFill>
        <p:spPr>
          <a:xfrm>
            <a:off x="6629550" y="4191000"/>
            <a:ext cx="1604942" cy="2136273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/>
        </p:spPr>
      </p:pic>
      <p:pic>
        <p:nvPicPr>
          <p:cNvPr id="32" name="Picture 75"/>
          <p:cNvPicPr>
            <a:picLocks noChangeAspect="1" noChangeArrowheads="1"/>
          </p:cNvPicPr>
          <p:nvPr/>
        </p:nvPicPr>
        <mc:AlternateContent xmlns:ma="http://schemas.microsoft.com/office/mac/drawingml/2008/main">
          <mc:Choice Requires="ma">
            <p:blipFill>
              <a:blip r:embed="rId4"/>
              <a:srcRect/>
              <a:stretch>
                <a:fillRect/>
              </a:stretch>
            </p:blipFill>
          </mc:Choice>
          <mc:Fallback xmlns:p="http://schemas.openxmlformats.org/presentationml/2006/main" xmlns:mv="urn:schemas-microsoft-com:mac:vml" xmlns:mc="http://schemas.openxmlformats.org/markup-compatibility/2006" xmlns:r="http://schemas.openxmlformats.org/officeDocument/2006/relationships" xmlns:a="http://schemas.openxmlformats.org/drawingml/2006/main" xmlns="" xmlns:ma="http://schemas.microsoft.com/office/mac/drawingml/2008/main">
            <p:blipFill>
              <a:blip r:embed="rId6"/>
              <a:srcRect/>
              <a:stretch>
                <a:fillRect/>
              </a:stretch>
            </p:blipFill>
          </mc:Fallback>
        </mc:AlternateContent>
        <p:spPr bwMode="auto">
          <a:xfrm>
            <a:off x="3205147" y="3637200"/>
            <a:ext cx="2728130" cy="2665412"/>
          </a:xfrm>
          <a:prstGeom prst="rect">
            <a:avLst/>
          </a:prstGeom>
          <a:noFill/>
        </p:spPr>
      </p:pic>
      <p:sp>
        <p:nvSpPr>
          <p:cNvPr id="33" name="Oval 32"/>
          <p:cNvSpPr/>
          <p:nvPr/>
        </p:nvSpPr>
        <p:spPr>
          <a:xfrm>
            <a:off x="3116970" y="6309852"/>
            <a:ext cx="2902830" cy="471948"/>
          </a:xfrm>
          <a:prstGeom prst="ellipse">
            <a:avLst/>
          </a:prstGeom>
          <a:solidFill>
            <a:schemeClr val="bg1">
              <a:alpha val="17000"/>
            </a:schemeClr>
          </a:solidFill>
          <a:ln>
            <a:noFill/>
          </a:ln>
          <a:effectLst>
            <a:softEdge rad="139700"/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/>
          </a:p>
        </p:txBody>
      </p:sp>
      <p:pic>
        <p:nvPicPr>
          <p:cNvPr id="16" name="Picture 15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038600" y="488442"/>
            <a:ext cx="1066800" cy="1264158"/>
          </a:xfrm>
          <a:prstGeom prst="rect">
            <a:avLst/>
          </a:prstGeom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8514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228600"/>
            <a:ext cx="8229600" cy="762000"/>
          </a:xfrm>
        </p:spPr>
        <p:txBody>
          <a:bodyPr/>
          <a:lstStyle/>
          <a:p>
            <a:r>
              <a:rPr lang="en-US" dirty="0"/>
              <a:t>Special Session Overview</a:t>
            </a:r>
          </a:p>
        </p:txBody>
      </p:sp>
      <p:sp>
        <p:nvSpPr>
          <p:cNvPr id="448515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457200" y="990600"/>
            <a:ext cx="4648200" cy="4876800"/>
          </a:xfrm>
        </p:spPr>
        <p:txBody>
          <a:bodyPr/>
          <a:lstStyle/>
          <a:p>
            <a:pPr>
              <a:lnSpc>
                <a:spcPct val="90000"/>
              </a:lnSpc>
            </a:pPr>
            <a:endParaRPr lang="en-US" sz="2800" dirty="0"/>
          </a:p>
          <a:p>
            <a:pPr>
              <a:lnSpc>
                <a:spcPct val="90000"/>
              </a:lnSpc>
            </a:pPr>
            <a:r>
              <a:rPr lang="en-US" sz="2400" dirty="0"/>
              <a:t>Motivation</a:t>
            </a:r>
          </a:p>
          <a:p>
            <a:pPr>
              <a:lnSpc>
                <a:spcPct val="90000"/>
              </a:lnSpc>
            </a:pPr>
            <a:r>
              <a:rPr lang="en-US" sz="2400" dirty="0"/>
              <a:t>The 7 magic tricks</a:t>
            </a:r>
          </a:p>
          <a:p>
            <a:pPr lvl="1">
              <a:lnSpc>
                <a:spcPct val="90000"/>
              </a:lnSpc>
            </a:pPr>
            <a:r>
              <a:rPr lang="en-US" sz="2000" dirty="0"/>
              <a:t>Real-Time 4x4 Magic Square</a:t>
            </a:r>
          </a:p>
          <a:p>
            <a:pPr lvl="1">
              <a:lnSpc>
                <a:spcPct val="90000"/>
              </a:lnSpc>
            </a:pPr>
            <a:r>
              <a:rPr lang="en-US" sz="2000" dirty="0" smtClean="0"/>
              <a:t>Left/Right Game</a:t>
            </a:r>
          </a:p>
          <a:p>
            <a:pPr lvl="1">
              <a:lnSpc>
                <a:spcPct val="90000"/>
              </a:lnSpc>
            </a:pPr>
            <a:r>
              <a:rPr lang="en-US" sz="2000" dirty="0" smtClean="0"/>
              <a:t>The Tricky Dice</a:t>
            </a:r>
          </a:p>
          <a:p>
            <a:pPr lvl="1">
              <a:lnSpc>
                <a:spcPct val="90000"/>
              </a:lnSpc>
            </a:pPr>
            <a:r>
              <a:rPr lang="en-US" sz="2000" dirty="0"/>
              <a:t>The Numbers Game</a:t>
            </a:r>
          </a:p>
          <a:p>
            <a:pPr lvl="1">
              <a:lnSpc>
                <a:spcPct val="90000"/>
              </a:lnSpc>
            </a:pPr>
            <a:r>
              <a:rPr lang="en-US" sz="2000" dirty="0" smtClean="0"/>
              <a:t>Find the Card</a:t>
            </a:r>
          </a:p>
          <a:p>
            <a:pPr lvl="1">
              <a:lnSpc>
                <a:spcPct val="90000"/>
              </a:lnSpc>
            </a:pPr>
            <a:r>
              <a:rPr lang="en-US" sz="2000" dirty="0" smtClean="0"/>
              <a:t>Guess Your Age</a:t>
            </a:r>
          </a:p>
          <a:p>
            <a:pPr lvl="1">
              <a:lnSpc>
                <a:spcPct val="90000"/>
              </a:lnSpc>
            </a:pPr>
            <a:r>
              <a:rPr lang="en-US" sz="2000" dirty="0" smtClean="0"/>
              <a:t>Guess Your Birthday Day of Week</a:t>
            </a:r>
          </a:p>
          <a:p>
            <a:pPr>
              <a:lnSpc>
                <a:spcPct val="90000"/>
              </a:lnSpc>
            </a:pPr>
            <a:r>
              <a:rPr lang="en-US" sz="2400" dirty="0"/>
              <a:t>Reflection</a:t>
            </a:r>
          </a:p>
          <a:p>
            <a:pPr>
              <a:lnSpc>
                <a:spcPct val="90000"/>
              </a:lnSpc>
            </a:pPr>
            <a:r>
              <a:rPr lang="en-US" sz="2400" dirty="0"/>
              <a:t>Other References</a:t>
            </a:r>
          </a:p>
          <a:p>
            <a:pPr>
              <a:lnSpc>
                <a:spcPct val="90000"/>
              </a:lnSpc>
            </a:pPr>
            <a:r>
              <a:rPr lang="en-US" sz="2400" dirty="0">
                <a:solidFill>
                  <a:srgbClr val="FFFF00"/>
                </a:solidFill>
              </a:rPr>
              <a:t>YOU contribute your tricks</a:t>
            </a:r>
          </a:p>
        </p:txBody>
      </p:sp>
      <p:pic>
        <p:nvPicPr>
          <p:cNvPr id="6" name="Content Placeholder 5"/>
          <p:cNvPicPr>
            <a:picLocks noGrp="1" noChangeAspect="1"/>
          </p:cNvPicPr>
          <p:nvPr>
            <p:ph sz="half" idx="2"/>
          </p:nvPr>
        </p:nvPicPr>
        <mc:AlternateContent>
          <mc:Choice xmlns:ma="http://schemas.microsoft.com/office/mac/drawingml/2008/main" Requires="ma">
            <p:blipFill>
              <a:blip r:embed="rId3"/>
              <a:srcRect t="-20138" b="-20138"/>
              <a:stretch>
                <a:fillRect/>
              </a:stretch>
            </p:blipFill>
          </mc:Choice>
          <mc:Fallback>
            <p:blipFill>
              <a:blip r:embed="rId4"/>
              <a:srcRect t="-20138" b="-20138"/>
              <a:stretch>
                <a:fillRect/>
              </a:stretch>
            </p:blipFill>
          </mc:Fallback>
        </mc:AlternateContent>
        <p:spPr/>
      </p:pic>
      <p:sp>
        <p:nvSpPr>
          <p:cNvPr id="7" name="Oval 6"/>
          <p:cNvSpPr/>
          <p:nvPr/>
        </p:nvSpPr>
        <p:spPr>
          <a:xfrm>
            <a:off x="5943450" y="5562600"/>
            <a:ext cx="2971950" cy="471948"/>
          </a:xfrm>
          <a:prstGeom prst="ellipse">
            <a:avLst/>
          </a:prstGeom>
          <a:solidFill>
            <a:schemeClr val="bg1">
              <a:alpha val="17000"/>
            </a:schemeClr>
          </a:solidFill>
          <a:ln>
            <a:noFill/>
          </a:ln>
          <a:effectLst>
            <a:softEdge rad="139700"/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/>
          </a:p>
        </p:txBody>
      </p:sp>
    </p:spTree>
    <p:extLst>
      <p:ext uri="{BB962C8B-B14F-4D97-AF65-F5344CB8AC3E}">
        <p14:creationId xmlns="" xmlns:a="http://schemas.openxmlformats.org/drawingml/2006/main" xmlns:r="http://schemas.openxmlformats.org/officeDocument/2006/relationships" xmlns:p="http://schemas.openxmlformats.org/presentationml/2006/main" xmlns:p14="http://schemas.microsoft.com/office/powerpoint/2010/main" xmlns:mv="urn:schemas-microsoft-com:mac:vml" xmlns:mc="http://schemas.openxmlformats.org/markup-compatibility/2006" val="29326018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521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11188" y="1773238"/>
            <a:ext cx="7772400" cy="2447925"/>
          </a:xfrm>
        </p:spPr>
        <p:txBody>
          <a:bodyPr/>
          <a:lstStyle/>
          <a:p>
            <a:r>
              <a:rPr lang="en-US" sz="4800" b="1">
                <a:solidFill>
                  <a:srgbClr val="00FFFF"/>
                </a:solidFill>
              </a:rPr>
              <a:t>Magic</a:t>
            </a:r>
            <a:br>
              <a:rPr lang="en-US" sz="4800" b="1">
                <a:solidFill>
                  <a:srgbClr val="00FFFF"/>
                </a:solidFill>
              </a:rPr>
            </a:br>
            <a:r>
              <a:rPr lang="en-US" sz="4800" b="1">
                <a:solidFill>
                  <a:srgbClr val="00FFFF"/>
                </a:solidFill>
              </a:rPr>
              <a:t/>
            </a:r>
            <a:br>
              <a:rPr lang="en-US" sz="4800" b="1">
                <a:solidFill>
                  <a:srgbClr val="00FFFF"/>
                </a:solidFill>
              </a:rPr>
            </a:br>
            <a:r>
              <a:rPr lang="en-US" sz="4800" b="1">
                <a:solidFill>
                  <a:srgbClr val="FF6600"/>
                </a:solidFill>
              </a:rPr>
              <a:t>is Fun!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9682" name="Rectangle 2"/>
          <p:cNvSpPr>
            <a:spLocks noGrp="1" noChangeArrowheads="1"/>
          </p:cNvSpPr>
          <p:nvPr>
            <p:ph type="ctrTitle"/>
          </p:nvPr>
        </p:nvSpPr>
        <p:spPr>
          <a:xfrm>
            <a:off x="307976" y="2349500"/>
            <a:ext cx="8378824" cy="1943100"/>
          </a:xfrm>
        </p:spPr>
        <p:txBody>
          <a:bodyPr/>
          <a:lstStyle/>
          <a:p>
            <a:pPr>
              <a:lnSpc>
                <a:spcPct val="150000"/>
              </a:lnSpc>
              <a:spcBef>
                <a:spcPct val="50000"/>
              </a:spcBef>
            </a:pPr>
            <a:r>
              <a:rPr lang="en-US" sz="4800" b="1">
                <a:solidFill>
                  <a:srgbClr val="00FFFF"/>
                </a:solidFill>
              </a:rPr>
              <a:t>but Magic</a:t>
            </a:r>
            <a:br>
              <a:rPr lang="en-US" sz="4800" b="1">
                <a:solidFill>
                  <a:srgbClr val="00FFFF"/>
                </a:solidFill>
              </a:rPr>
            </a:br>
            <a:r>
              <a:rPr lang="en-US" sz="4800" b="1">
                <a:solidFill>
                  <a:srgbClr val="FF6600"/>
                </a:solidFill>
              </a:rPr>
              <a:t>can be </a:t>
            </a:r>
            <a:r>
              <a:rPr lang="en-US" sz="4800" b="1" u="sng">
                <a:solidFill>
                  <a:srgbClr val="FF6600"/>
                </a:solidFill>
              </a:rPr>
              <a:t>much more</a:t>
            </a:r>
            <a:r>
              <a:rPr lang="en-US" sz="4800" b="1">
                <a:solidFill>
                  <a:srgbClr val="FF6600"/>
                </a:solidFill>
              </a:rPr>
              <a:t> than fun!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461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z="3600"/>
              <a:t>Magic can Motivate, Illustrate, Elaborate…</a:t>
            </a:r>
          </a:p>
        </p:txBody>
      </p:sp>
      <p:sp>
        <p:nvSpPr>
          <p:cNvPr id="324611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r>
              <a:rPr lang="en-US" sz="2800">
                <a:solidFill>
                  <a:schemeClr val="accent4"/>
                </a:solidFill>
              </a:rPr>
              <a:t>Computing notions</a:t>
            </a:r>
          </a:p>
          <a:p>
            <a:pPr lvl="1"/>
            <a:r>
              <a:rPr lang="en-US" sz="2400"/>
              <a:t>Discrete math terms: e.g., permutations, </a:t>
            </a:r>
          </a:p>
          <a:p>
            <a:pPr lvl="1"/>
            <a:r>
              <a:rPr lang="en-US" sz="2400"/>
              <a:t>Problem representation: e.g., binary digits </a:t>
            </a:r>
          </a:p>
          <a:p>
            <a:pPr lvl="1"/>
            <a:r>
              <a:rPr lang="en-US" sz="2400"/>
              <a:t>Algorithmic patterns: e.g., sorting</a:t>
            </a:r>
          </a:p>
          <a:p>
            <a:pPr lvl="1"/>
            <a:r>
              <a:rPr lang="en-US" sz="2400"/>
              <a:t>General notions: e.g., symmetry</a:t>
            </a:r>
          </a:p>
          <a:p>
            <a:r>
              <a:rPr lang="en-US" sz="2800"/>
              <a:t> </a:t>
            </a:r>
            <a:r>
              <a:rPr lang="en-US" sz="2800">
                <a:solidFill>
                  <a:schemeClr val="accent1"/>
                </a:solidFill>
              </a:rPr>
              <a:t>Problem solving</a:t>
            </a:r>
          </a:p>
          <a:p>
            <a:pPr lvl="1"/>
            <a:r>
              <a:rPr lang="en-US" sz="2400"/>
              <a:t>Problem decomposition </a:t>
            </a:r>
          </a:p>
          <a:p>
            <a:pPr lvl="1"/>
            <a:r>
              <a:rPr lang="en-US" sz="2400"/>
              <a:t>Simplification, Generalization </a:t>
            </a:r>
          </a:p>
          <a:p>
            <a:pPr lvl="1"/>
            <a:r>
              <a:rPr lang="en-US" sz="2400"/>
              <a:t>Backward reasoning</a:t>
            </a:r>
          </a:p>
          <a:p>
            <a:pPr lvl="1"/>
            <a:r>
              <a:rPr lang="en-US" sz="2400"/>
              <a:t>Analogy (transfer)</a:t>
            </a:r>
          </a:p>
          <a:p>
            <a:pPr lvl="1"/>
            <a:r>
              <a:rPr lang="en-US" sz="2400"/>
              <a:t>Problem representation</a:t>
            </a:r>
          </a:p>
          <a:p>
            <a:endParaRPr lang="en-US" sz="280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sz="half" idx="1"/>
          </p:nvPr>
        </p:nvSpPr>
        <p:spPr>
          <a:xfrm>
            <a:off x="464344" y="990601"/>
            <a:ext cx="4412456" cy="5305864"/>
          </a:xfrm>
        </p:spPr>
        <p:txBody>
          <a:bodyPr/>
          <a:lstStyle/>
          <a:p>
            <a:r>
              <a:rPr lang="en-US"/>
              <a:t>Volunteer is asked for a number </a:t>
            </a:r>
            <a:r>
              <a:rPr lang="en-US">
                <a:solidFill>
                  <a:srgbClr val="FFFF00"/>
                </a:solidFill>
              </a:rPr>
              <a:t>N</a:t>
            </a:r>
            <a:r>
              <a:rPr lang="en-US"/>
              <a:t> from 25-100</a:t>
            </a:r>
          </a:p>
          <a:p>
            <a:r>
              <a:rPr lang="en-US"/>
              <a:t>You create a magic square, where the sum of each row, column and diagonal is </a:t>
            </a:r>
            <a:r>
              <a:rPr lang="en-US">
                <a:solidFill>
                  <a:srgbClr val="FFFF00"/>
                </a:solidFill>
              </a:rPr>
              <a:t>N</a:t>
            </a:r>
          </a:p>
          <a:p>
            <a:r>
              <a:rPr lang="en-US"/>
              <a:t>Source:</a:t>
            </a:r>
            <a:endParaRPr lang="en-US">
              <a:solidFill>
                <a:srgbClr val="FFFF00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Real-Time 4x4 Magic Square</a:t>
            </a:r>
          </a:p>
        </p:txBody>
      </p:sp>
      <p:graphicFrame>
        <p:nvGraphicFramePr>
          <p:cNvPr id="25" name="Table 24"/>
          <p:cNvGraphicFramePr>
            <a:graphicFrameLocks noGrp="1"/>
          </p:cNvGraphicFramePr>
          <p:nvPr/>
        </p:nvGraphicFramePr>
        <p:xfrm>
          <a:off x="4844700" y="2133600"/>
          <a:ext cx="3276600" cy="325120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819150"/>
                <a:gridCol w="819150"/>
                <a:gridCol w="819150"/>
                <a:gridCol w="819150"/>
              </a:tblGrid>
              <a:tr h="812800">
                <a:tc>
                  <a:txBody>
                    <a:bodyPr/>
                    <a:lstStyle/>
                    <a:p>
                      <a:pPr algn="ctr"/>
                      <a:r>
                        <a:rPr lang="en-US" sz="3600"/>
                        <a:t>•</a:t>
                      </a:r>
                    </a:p>
                  </a:txBody>
                  <a:tcPr anchor="ctr">
                    <a:lnR w="12700" cap="flat" cmpd="sng" algn="ctr">
                      <a:solidFill>
                        <a:prstClr val="whit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prstClr val="whit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3600"/>
                        <a:t>•</a:t>
                      </a:r>
                    </a:p>
                  </a:txBody>
                  <a:tcPr anchor="ctr">
                    <a:lnL w="12700" cap="flat" cmpd="sng" algn="ctr">
                      <a:solidFill>
                        <a:prstClr val="whit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prstClr val="whit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prstClr val="whit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3600"/>
                        <a:t>•</a:t>
                      </a:r>
                    </a:p>
                  </a:txBody>
                  <a:tcPr anchor="ctr">
                    <a:lnL w="12700" cap="flat" cmpd="sng" algn="ctr">
                      <a:solidFill>
                        <a:prstClr val="whit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prstClr val="whit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prstClr val="whit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3600"/>
                        <a:t>•</a:t>
                      </a:r>
                    </a:p>
                  </a:txBody>
                  <a:tcPr anchor="ctr">
                    <a:lnL w="12700" cap="flat" cmpd="sng" algn="ctr">
                      <a:solidFill>
                        <a:prstClr val="whit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12700" cap="flat" cmpd="sng" algn="ctr">
                      <a:solidFill>
                        <a:prstClr val="whit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812800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3600"/>
                        <a:t>•</a:t>
                      </a:r>
                    </a:p>
                  </a:txBody>
                  <a:tcPr anchor="ctr">
                    <a:lnR w="12700" cap="flat" cmpd="sng" algn="ctr">
                      <a:solidFill>
                        <a:prstClr val="whit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prstClr val="whit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prstClr val="whit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3600"/>
                        <a:t>•</a:t>
                      </a:r>
                    </a:p>
                  </a:txBody>
                  <a:tcPr anchor="ctr">
                    <a:lnL w="12700" cap="flat" cmpd="sng" algn="ctr">
                      <a:solidFill>
                        <a:prstClr val="whit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prstClr val="whit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prstClr val="whit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prstClr val="whit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600"/>
                        <a:t>•</a:t>
                      </a:r>
                    </a:p>
                  </a:txBody>
                  <a:tcPr anchor="ctr">
                    <a:lnL w="12700" cap="flat" cmpd="sng" algn="ctr">
                      <a:solidFill>
                        <a:prstClr val="whit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prstClr val="whit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prstClr val="whit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prstClr val="whit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3600"/>
                        <a:t>•</a:t>
                      </a:r>
                    </a:p>
                  </a:txBody>
                  <a:tcPr anchor="ctr">
                    <a:lnL w="12700" cap="flat" cmpd="sng" algn="ctr">
                      <a:solidFill>
                        <a:prstClr val="whit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prstClr val="whit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prstClr val="whit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812800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3600"/>
                        <a:t>•</a:t>
                      </a:r>
                    </a:p>
                  </a:txBody>
                  <a:tcPr anchor="ctr">
                    <a:lnR w="12700" cap="flat" cmpd="sng" algn="ctr">
                      <a:solidFill>
                        <a:prstClr val="whit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prstClr val="whit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prstClr val="whit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3600"/>
                        <a:t>•</a:t>
                      </a:r>
                    </a:p>
                  </a:txBody>
                  <a:tcPr anchor="ctr">
                    <a:lnL w="12700" cap="flat" cmpd="sng" algn="ctr">
                      <a:solidFill>
                        <a:prstClr val="whit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prstClr val="whit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prstClr val="whit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prstClr val="whit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3600"/>
                        <a:t>•</a:t>
                      </a:r>
                    </a:p>
                  </a:txBody>
                  <a:tcPr anchor="ctr">
                    <a:lnL w="12700" cap="flat" cmpd="sng" algn="ctr">
                      <a:solidFill>
                        <a:prstClr val="whit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prstClr val="whit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prstClr val="whit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prstClr val="whit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3600"/>
                        <a:t>•</a:t>
                      </a:r>
                    </a:p>
                  </a:txBody>
                  <a:tcPr anchor="ctr">
                    <a:lnL w="12700" cap="flat" cmpd="sng" algn="ctr">
                      <a:solidFill>
                        <a:prstClr val="whit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prstClr val="whit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prstClr val="whit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812800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3600"/>
                        <a:t>•</a:t>
                      </a:r>
                    </a:p>
                  </a:txBody>
                  <a:tcPr anchor="ctr">
                    <a:lnR w="12700" cap="flat" cmpd="sng" algn="ctr">
                      <a:solidFill>
                        <a:prstClr val="whit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prstClr val="whit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3600"/>
                        <a:t>•</a:t>
                      </a:r>
                    </a:p>
                  </a:txBody>
                  <a:tcPr anchor="ctr">
                    <a:lnL w="12700" cap="flat" cmpd="sng" algn="ctr">
                      <a:solidFill>
                        <a:prstClr val="whit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prstClr val="whit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prstClr val="whit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3600"/>
                        <a:t>•</a:t>
                      </a:r>
                    </a:p>
                  </a:txBody>
                  <a:tcPr anchor="ctr">
                    <a:lnL w="12700" cap="flat" cmpd="sng" algn="ctr">
                      <a:solidFill>
                        <a:prstClr val="whit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prstClr val="whit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prstClr val="whit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3600"/>
                        <a:t>•</a:t>
                      </a:r>
                    </a:p>
                  </a:txBody>
                  <a:tcPr anchor="ctr">
                    <a:lnL w="12700" cap="flat" cmpd="sng" algn="ctr">
                      <a:solidFill>
                        <a:prstClr val="whit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prstClr val="whit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</a:tr>
            </a:tbl>
          </a:graphicData>
        </a:graphic>
      </p:graphicFrame>
      <p:grpSp>
        <p:nvGrpSpPr>
          <p:cNvPr id="77" name="Group 76"/>
          <p:cNvGrpSpPr/>
          <p:nvPr/>
        </p:nvGrpSpPr>
        <p:grpSpPr>
          <a:xfrm>
            <a:off x="4953000" y="2163228"/>
            <a:ext cx="3771582" cy="769441"/>
            <a:chOff x="4953000" y="2083857"/>
            <a:chExt cx="3771582" cy="769441"/>
          </a:xfrm>
        </p:grpSpPr>
        <p:cxnSp>
          <p:nvCxnSpPr>
            <p:cNvPr id="27" name="Straight Arrow Connector 26"/>
            <p:cNvCxnSpPr/>
            <p:nvPr/>
          </p:nvCxnSpPr>
          <p:spPr>
            <a:xfrm>
              <a:off x="4953000" y="2482495"/>
              <a:ext cx="3200400" cy="1588"/>
            </a:xfrm>
            <a:prstGeom prst="straightConnector1">
              <a:avLst/>
            </a:prstGeom>
            <a:ln w="50800" cap="flat" cmpd="sng" algn="ctr">
              <a:solidFill>
                <a:schemeClr val="accent2"/>
              </a:solidFill>
              <a:prstDash val="solid"/>
              <a:round/>
              <a:headEnd type="none" w="med" len="med"/>
              <a:tailEnd type="arrow" w="med" len="med"/>
            </a:ln>
            <a:effectLst>
              <a:glow rad="63500">
                <a:schemeClr val="accent2">
                  <a:alpha val="45000"/>
                </a:schemeClr>
              </a:glow>
            </a:effectLst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66" name="Rectangle 65"/>
            <p:cNvSpPr/>
            <p:nvPr/>
          </p:nvSpPr>
          <p:spPr>
            <a:xfrm>
              <a:off x="8153400" y="2083857"/>
              <a:ext cx="571182" cy="76944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sz="4400" b="1">
                  <a:solidFill>
                    <a:srgbClr val="FFFF00"/>
                  </a:solidFill>
                  <a:latin typeface="18 VAG Rounded Thin   55390"/>
                </a:rPr>
                <a:t>N</a:t>
              </a:r>
              <a:endParaRPr lang="en-US" sz="4400" b="1">
                <a:latin typeface="18 VAG Rounded Thin   55390"/>
              </a:endParaRPr>
            </a:p>
          </p:txBody>
        </p:sp>
      </p:grpSp>
      <p:grpSp>
        <p:nvGrpSpPr>
          <p:cNvPr id="78" name="Group 77"/>
          <p:cNvGrpSpPr/>
          <p:nvPr/>
        </p:nvGrpSpPr>
        <p:grpSpPr>
          <a:xfrm>
            <a:off x="4953000" y="2992609"/>
            <a:ext cx="3771582" cy="769441"/>
            <a:chOff x="4953000" y="2913238"/>
            <a:chExt cx="3771582" cy="769441"/>
          </a:xfrm>
        </p:grpSpPr>
        <p:cxnSp>
          <p:nvCxnSpPr>
            <p:cNvPr id="28" name="Straight Arrow Connector 27"/>
            <p:cNvCxnSpPr/>
            <p:nvPr/>
          </p:nvCxnSpPr>
          <p:spPr>
            <a:xfrm>
              <a:off x="4953000" y="3310357"/>
              <a:ext cx="3200400" cy="1588"/>
            </a:xfrm>
            <a:prstGeom prst="straightConnector1">
              <a:avLst/>
            </a:prstGeom>
            <a:ln w="50800" cap="flat" cmpd="sng" algn="ctr">
              <a:solidFill>
                <a:schemeClr val="accent2"/>
              </a:solidFill>
              <a:prstDash val="solid"/>
              <a:round/>
              <a:headEnd type="none" w="med" len="med"/>
              <a:tailEnd type="arrow" w="med" len="med"/>
            </a:ln>
            <a:effectLst>
              <a:glow rad="63500">
                <a:schemeClr val="accent2">
                  <a:alpha val="45000"/>
                </a:schemeClr>
              </a:glow>
            </a:effectLst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67" name="Rectangle 66"/>
            <p:cNvSpPr/>
            <p:nvPr/>
          </p:nvSpPr>
          <p:spPr>
            <a:xfrm>
              <a:off x="8153400" y="2913238"/>
              <a:ext cx="571182" cy="76944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sz="4400" b="1">
                  <a:solidFill>
                    <a:srgbClr val="FFFF00"/>
                  </a:solidFill>
                  <a:latin typeface="18 VAG Rounded Thin   55390"/>
                </a:rPr>
                <a:t>N</a:t>
              </a:r>
              <a:endParaRPr lang="en-US" sz="4400" b="1">
                <a:latin typeface="18 VAG Rounded Thin   55390"/>
              </a:endParaRPr>
            </a:p>
          </p:txBody>
        </p:sp>
      </p:grpSp>
      <p:grpSp>
        <p:nvGrpSpPr>
          <p:cNvPr id="79" name="Group 78"/>
          <p:cNvGrpSpPr/>
          <p:nvPr/>
        </p:nvGrpSpPr>
        <p:grpSpPr>
          <a:xfrm>
            <a:off x="4953000" y="3789885"/>
            <a:ext cx="3771582" cy="769441"/>
            <a:chOff x="4953000" y="3710514"/>
            <a:chExt cx="3771582" cy="769441"/>
          </a:xfrm>
        </p:grpSpPr>
        <p:cxnSp>
          <p:nvCxnSpPr>
            <p:cNvPr id="29" name="Straight Arrow Connector 28"/>
            <p:cNvCxnSpPr/>
            <p:nvPr/>
          </p:nvCxnSpPr>
          <p:spPr>
            <a:xfrm>
              <a:off x="4953000" y="4114800"/>
              <a:ext cx="3200400" cy="1588"/>
            </a:xfrm>
            <a:prstGeom prst="straightConnector1">
              <a:avLst/>
            </a:prstGeom>
            <a:ln w="50800" cap="flat" cmpd="sng" algn="ctr">
              <a:solidFill>
                <a:schemeClr val="accent2"/>
              </a:solidFill>
              <a:prstDash val="solid"/>
              <a:round/>
              <a:headEnd type="none" w="med" len="med"/>
              <a:tailEnd type="arrow" w="med" len="med"/>
            </a:ln>
            <a:effectLst>
              <a:glow rad="63500">
                <a:schemeClr val="accent2">
                  <a:alpha val="45000"/>
                </a:schemeClr>
              </a:glow>
            </a:effectLst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68" name="Rectangle 67"/>
            <p:cNvSpPr/>
            <p:nvPr/>
          </p:nvSpPr>
          <p:spPr>
            <a:xfrm>
              <a:off x="8153400" y="3710514"/>
              <a:ext cx="571182" cy="76944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sz="4400" b="1">
                  <a:solidFill>
                    <a:srgbClr val="FFFF00"/>
                  </a:solidFill>
                  <a:latin typeface="18 VAG Rounded Thin   55390"/>
                </a:rPr>
                <a:t>N</a:t>
              </a:r>
              <a:endParaRPr lang="en-US" sz="4400" b="1">
                <a:latin typeface="18 VAG Rounded Thin   55390"/>
              </a:endParaRPr>
            </a:p>
          </p:txBody>
        </p:sp>
      </p:grpSp>
      <p:grpSp>
        <p:nvGrpSpPr>
          <p:cNvPr id="81" name="Group 80"/>
          <p:cNvGrpSpPr/>
          <p:nvPr/>
        </p:nvGrpSpPr>
        <p:grpSpPr>
          <a:xfrm>
            <a:off x="7409040" y="2268016"/>
            <a:ext cx="571182" cy="3914796"/>
            <a:chOff x="7409040" y="2188645"/>
            <a:chExt cx="571182" cy="3914796"/>
          </a:xfrm>
        </p:grpSpPr>
        <p:cxnSp>
          <p:nvCxnSpPr>
            <p:cNvPr id="31" name="Straight Arrow Connector 30"/>
            <p:cNvCxnSpPr/>
            <p:nvPr/>
          </p:nvCxnSpPr>
          <p:spPr>
            <a:xfrm rot="5400000">
              <a:off x="6105810" y="3788051"/>
              <a:ext cx="3200400" cy="1588"/>
            </a:xfrm>
            <a:prstGeom prst="straightConnector1">
              <a:avLst/>
            </a:prstGeom>
            <a:ln w="50800" cap="flat" cmpd="sng" algn="ctr">
              <a:solidFill>
                <a:schemeClr val="accent2"/>
              </a:solidFill>
              <a:prstDash val="solid"/>
              <a:round/>
              <a:headEnd type="none" w="med" len="med"/>
              <a:tailEnd type="arrow" w="med" len="med"/>
            </a:ln>
            <a:effectLst>
              <a:glow rad="63500">
                <a:schemeClr val="accent2">
                  <a:alpha val="45000"/>
                </a:schemeClr>
              </a:glow>
            </a:effectLst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69" name="Rectangle 68"/>
            <p:cNvSpPr/>
            <p:nvPr/>
          </p:nvSpPr>
          <p:spPr>
            <a:xfrm>
              <a:off x="7409040" y="5334000"/>
              <a:ext cx="571182" cy="76944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sz="4400" b="1">
                  <a:solidFill>
                    <a:srgbClr val="FFFF00"/>
                  </a:solidFill>
                  <a:latin typeface="18 VAG Rounded Thin   55390"/>
                </a:rPr>
                <a:t>N</a:t>
              </a:r>
              <a:endParaRPr lang="en-US" sz="4400" b="1">
                <a:latin typeface="18 VAG Rounded Thin   55390"/>
              </a:endParaRPr>
            </a:p>
          </p:txBody>
        </p:sp>
      </p:grpSp>
      <p:grpSp>
        <p:nvGrpSpPr>
          <p:cNvPr id="82" name="Group 81"/>
          <p:cNvGrpSpPr/>
          <p:nvPr/>
        </p:nvGrpSpPr>
        <p:grpSpPr>
          <a:xfrm>
            <a:off x="6594120" y="2268016"/>
            <a:ext cx="571182" cy="3914796"/>
            <a:chOff x="6594120" y="2188645"/>
            <a:chExt cx="571182" cy="3914796"/>
          </a:xfrm>
        </p:grpSpPr>
        <p:cxnSp>
          <p:nvCxnSpPr>
            <p:cNvPr id="32" name="Straight Arrow Connector 31"/>
            <p:cNvCxnSpPr/>
            <p:nvPr/>
          </p:nvCxnSpPr>
          <p:spPr>
            <a:xfrm rot="5400000">
              <a:off x="5277948" y="3788051"/>
              <a:ext cx="3200400" cy="1588"/>
            </a:xfrm>
            <a:prstGeom prst="straightConnector1">
              <a:avLst/>
            </a:prstGeom>
            <a:ln w="50800" cap="flat" cmpd="sng" algn="ctr">
              <a:solidFill>
                <a:schemeClr val="accent2"/>
              </a:solidFill>
              <a:prstDash val="solid"/>
              <a:round/>
              <a:headEnd type="none" w="med" len="med"/>
              <a:tailEnd type="arrow" w="med" len="med"/>
            </a:ln>
            <a:effectLst>
              <a:glow rad="63500">
                <a:schemeClr val="accent2">
                  <a:alpha val="45000"/>
                </a:schemeClr>
              </a:glow>
            </a:effectLst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70" name="Rectangle 69"/>
            <p:cNvSpPr/>
            <p:nvPr/>
          </p:nvSpPr>
          <p:spPr>
            <a:xfrm>
              <a:off x="6594120" y="5334000"/>
              <a:ext cx="571182" cy="76944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sz="4400" b="1">
                  <a:solidFill>
                    <a:srgbClr val="FFFF00"/>
                  </a:solidFill>
                  <a:latin typeface="18 VAG Rounded Thin   55390"/>
                </a:rPr>
                <a:t>N</a:t>
              </a:r>
              <a:endParaRPr lang="en-US" sz="4400" b="1">
                <a:latin typeface="18 VAG Rounded Thin   55390"/>
              </a:endParaRPr>
            </a:p>
          </p:txBody>
        </p:sp>
      </p:grpSp>
      <p:grpSp>
        <p:nvGrpSpPr>
          <p:cNvPr id="83" name="Group 82"/>
          <p:cNvGrpSpPr/>
          <p:nvPr/>
        </p:nvGrpSpPr>
        <p:grpSpPr>
          <a:xfrm>
            <a:off x="5791200" y="2268016"/>
            <a:ext cx="571182" cy="3914796"/>
            <a:chOff x="5791200" y="2188645"/>
            <a:chExt cx="571182" cy="3914796"/>
          </a:xfrm>
        </p:grpSpPr>
        <p:cxnSp>
          <p:nvCxnSpPr>
            <p:cNvPr id="33" name="Straight Arrow Connector 32"/>
            <p:cNvCxnSpPr/>
            <p:nvPr/>
          </p:nvCxnSpPr>
          <p:spPr>
            <a:xfrm rot="5400000">
              <a:off x="4473505" y="3788051"/>
              <a:ext cx="3200400" cy="1588"/>
            </a:xfrm>
            <a:prstGeom prst="straightConnector1">
              <a:avLst/>
            </a:prstGeom>
            <a:ln w="50800" cap="flat" cmpd="sng" algn="ctr">
              <a:solidFill>
                <a:schemeClr val="accent2"/>
              </a:solidFill>
              <a:prstDash val="solid"/>
              <a:round/>
              <a:headEnd type="none" w="med" len="med"/>
              <a:tailEnd type="arrow" w="med" len="med"/>
            </a:ln>
            <a:effectLst>
              <a:glow rad="63500">
                <a:schemeClr val="accent2">
                  <a:alpha val="45000"/>
                </a:schemeClr>
              </a:glow>
            </a:effectLst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71" name="Rectangle 70"/>
            <p:cNvSpPr/>
            <p:nvPr/>
          </p:nvSpPr>
          <p:spPr>
            <a:xfrm>
              <a:off x="5791200" y="5334000"/>
              <a:ext cx="571182" cy="76944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sz="4400" b="1">
                  <a:solidFill>
                    <a:srgbClr val="FFFF00"/>
                  </a:solidFill>
                  <a:latin typeface="18 VAG Rounded Thin   55390"/>
                </a:rPr>
                <a:t>N</a:t>
              </a:r>
              <a:endParaRPr lang="en-US" sz="4400" b="1">
                <a:latin typeface="18 VAG Rounded Thin   55390"/>
              </a:endParaRPr>
            </a:p>
          </p:txBody>
        </p:sp>
      </p:grpSp>
      <p:grpSp>
        <p:nvGrpSpPr>
          <p:cNvPr id="84" name="Group 83"/>
          <p:cNvGrpSpPr/>
          <p:nvPr/>
        </p:nvGrpSpPr>
        <p:grpSpPr>
          <a:xfrm>
            <a:off x="4979460" y="2268016"/>
            <a:ext cx="571182" cy="3914796"/>
            <a:chOff x="4979460" y="2188645"/>
            <a:chExt cx="571182" cy="3914796"/>
          </a:xfrm>
        </p:grpSpPr>
        <p:cxnSp>
          <p:nvCxnSpPr>
            <p:cNvPr id="34" name="Straight Arrow Connector 33"/>
            <p:cNvCxnSpPr/>
            <p:nvPr/>
          </p:nvCxnSpPr>
          <p:spPr>
            <a:xfrm rot="5400000">
              <a:off x="3658394" y="3788051"/>
              <a:ext cx="3200400" cy="1588"/>
            </a:xfrm>
            <a:prstGeom prst="straightConnector1">
              <a:avLst/>
            </a:prstGeom>
            <a:ln w="50800" cap="flat" cmpd="sng" algn="ctr">
              <a:solidFill>
                <a:schemeClr val="accent2"/>
              </a:solidFill>
              <a:prstDash val="solid"/>
              <a:round/>
              <a:headEnd type="none" w="med" len="med"/>
              <a:tailEnd type="arrow" w="med" len="med"/>
            </a:ln>
            <a:effectLst>
              <a:glow rad="63500">
                <a:schemeClr val="accent2">
                  <a:alpha val="45000"/>
                </a:schemeClr>
              </a:glow>
            </a:effectLst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72" name="Rectangle 71"/>
            <p:cNvSpPr/>
            <p:nvPr/>
          </p:nvSpPr>
          <p:spPr>
            <a:xfrm>
              <a:off x="4979460" y="5334000"/>
              <a:ext cx="571182" cy="76944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sz="4400" b="1">
                  <a:solidFill>
                    <a:srgbClr val="FFFF00"/>
                  </a:solidFill>
                  <a:latin typeface="18 VAG Rounded Thin   55390"/>
                </a:rPr>
                <a:t>N</a:t>
              </a:r>
              <a:endParaRPr lang="en-US" sz="4400" b="1">
                <a:latin typeface="18 VAG Rounded Thin   55390"/>
              </a:endParaRPr>
            </a:p>
          </p:txBody>
        </p:sp>
      </p:grpSp>
      <p:grpSp>
        <p:nvGrpSpPr>
          <p:cNvPr id="85" name="Group 84"/>
          <p:cNvGrpSpPr/>
          <p:nvPr/>
        </p:nvGrpSpPr>
        <p:grpSpPr>
          <a:xfrm>
            <a:off x="5029200" y="2365371"/>
            <a:ext cx="3695382" cy="3817441"/>
            <a:chOff x="5029200" y="2286000"/>
            <a:chExt cx="3695382" cy="3817441"/>
          </a:xfrm>
        </p:grpSpPr>
        <p:cxnSp>
          <p:nvCxnSpPr>
            <p:cNvPr id="41" name="Straight Arrow Connector 40"/>
            <p:cNvCxnSpPr/>
            <p:nvPr/>
          </p:nvCxnSpPr>
          <p:spPr>
            <a:xfrm>
              <a:off x="5029200" y="2286000"/>
              <a:ext cx="3155639" cy="3111326"/>
            </a:xfrm>
            <a:prstGeom prst="straightConnector1">
              <a:avLst/>
            </a:prstGeom>
            <a:ln w="50800" cap="flat" cmpd="sng" algn="ctr">
              <a:solidFill>
                <a:schemeClr val="accent2"/>
              </a:solidFill>
              <a:prstDash val="solid"/>
              <a:round/>
              <a:headEnd type="none" w="med" len="med"/>
              <a:tailEnd type="arrow" w="med" len="med"/>
            </a:ln>
            <a:effectLst>
              <a:glow rad="63500">
                <a:schemeClr val="accent2">
                  <a:alpha val="45000"/>
                </a:schemeClr>
              </a:glow>
            </a:effectLst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73" name="Rectangle 72"/>
            <p:cNvSpPr/>
            <p:nvPr/>
          </p:nvSpPr>
          <p:spPr>
            <a:xfrm>
              <a:off x="8153400" y="5334000"/>
              <a:ext cx="571182" cy="76944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sz="4400" b="1">
                  <a:solidFill>
                    <a:srgbClr val="FFFF00"/>
                  </a:solidFill>
                  <a:latin typeface="18 VAG Rounded Thin   55390"/>
                </a:rPr>
                <a:t>N</a:t>
              </a:r>
              <a:endParaRPr lang="en-US" sz="4400" b="1">
                <a:latin typeface="18 VAG Rounded Thin   55390"/>
              </a:endParaRPr>
            </a:p>
          </p:txBody>
        </p:sp>
      </p:grpSp>
      <p:grpSp>
        <p:nvGrpSpPr>
          <p:cNvPr id="76" name="Group 75"/>
          <p:cNvGrpSpPr/>
          <p:nvPr/>
        </p:nvGrpSpPr>
        <p:grpSpPr>
          <a:xfrm>
            <a:off x="4980139" y="1498237"/>
            <a:ext cx="3744443" cy="3766863"/>
            <a:chOff x="4980139" y="1418866"/>
            <a:chExt cx="3744443" cy="3766863"/>
          </a:xfrm>
        </p:grpSpPr>
        <p:cxnSp>
          <p:nvCxnSpPr>
            <p:cNvPr id="63" name="Straight Arrow Connector 62"/>
            <p:cNvCxnSpPr/>
            <p:nvPr/>
          </p:nvCxnSpPr>
          <p:spPr>
            <a:xfrm rot="5400000" flipH="1" flipV="1">
              <a:off x="4980139" y="2088668"/>
              <a:ext cx="3097061" cy="3097061"/>
            </a:xfrm>
            <a:prstGeom prst="straightConnector1">
              <a:avLst/>
            </a:prstGeom>
            <a:ln w="50800" cap="flat" cmpd="sng" algn="ctr">
              <a:solidFill>
                <a:schemeClr val="accent2"/>
              </a:solidFill>
              <a:prstDash val="solid"/>
              <a:round/>
              <a:headEnd type="none" w="med" len="med"/>
              <a:tailEnd type="arrow" w="med" len="med"/>
            </a:ln>
            <a:effectLst>
              <a:glow rad="63500">
                <a:schemeClr val="accent2">
                  <a:alpha val="45000"/>
                </a:schemeClr>
              </a:glow>
            </a:effectLst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74" name="Rectangle 73"/>
            <p:cNvSpPr/>
            <p:nvPr/>
          </p:nvSpPr>
          <p:spPr>
            <a:xfrm>
              <a:off x="8153400" y="1418866"/>
              <a:ext cx="571182" cy="76944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sz="4400" b="1">
                  <a:solidFill>
                    <a:srgbClr val="FFFF00"/>
                  </a:solidFill>
                  <a:latin typeface="18 VAG Rounded Thin   55390"/>
                </a:rPr>
                <a:t>N</a:t>
              </a:r>
              <a:endParaRPr lang="en-US" sz="4400" b="1">
                <a:latin typeface="18 VAG Rounded Thin   55390"/>
              </a:endParaRPr>
            </a:p>
          </p:txBody>
        </p:sp>
      </p:grpSp>
      <p:grpSp>
        <p:nvGrpSpPr>
          <p:cNvPr id="80" name="Group 79"/>
          <p:cNvGrpSpPr/>
          <p:nvPr/>
        </p:nvGrpSpPr>
        <p:grpSpPr>
          <a:xfrm>
            <a:off x="4953000" y="4601628"/>
            <a:ext cx="3771582" cy="769441"/>
            <a:chOff x="4953000" y="4522257"/>
            <a:chExt cx="3771582" cy="769441"/>
          </a:xfrm>
        </p:grpSpPr>
        <p:cxnSp>
          <p:nvCxnSpPr>
            <p:cNvPr id="30" name="Straight Arrow Connector 29"/>
            <p:cNvCxnSpPr/>
            <p:nvPr/>
          </p:nvCxnSpPr>
          <p:spPr>
            <a:xfrm>
              <a:off x="4953000" y="4929911"/>
              <a:ext cx="3200400" cy="1588"/>
            </a:xfrm>
            <a:prstGeom prst="straightConnector1">
              <a:avLst/>
            </a:prstGeom>
            <a:ln w="50800" cap="flat" cmpd="sng" algn="ctr">
              <a:solidFill>
                <a:schemeClr val="accent2"/>
              </a:solidFill>
              <a:prstDash val="solid"/>
              <a:round/>
              <a:headEnd type="none" w="med" len="med"/>
              <a:tailEnd type="arrow" w="med" len="med"/>
            </a:ln>
            <a:effectLst>
              <a:glow rad="63500">
                <a:schemeClr val="accent2">
                  <a:alpha val="45000"/>
                </a:schemeClr>
              </a:glow>
            </a:effectLst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75" name="Rectangle 74"/>
            <p:cNvSpPr/>
            <p:nvPr/>
          </p:nvSpPr>
          <p:spPr>
            <a:xfrm>
              <a:off x="8153400" y="4522257"/>
              <a:ext cx="571182" cy="76944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sz="4400" b="1">
                  <a:solidFill>
                    <a:srgbClr val="FFFF00"/>
                  </a:solidFill>
                  <a:latin typeface="18 VAG Rounded Thin   55390"/>
                </a:rPr>
                <a:t>N</a:t>
              </a:r>
              <a:endParaRPr lang="en-US" sz="4400" b="1">
                <a:latin typeface="18 VAG Rounded Thin   55390"/>
              </a:endParaRPr>
            </a:p>
          </p:txBody>
        </p:sp>
      </p:grpSp>
      <p:sp>
        <p:nvSpPr>
          <p:cNvPr id="86" name="Rectangle 85"/>
          <p:cNvSpPr/>
          <p:nvPr/>
        </p:nvSpPr>
        <p:spPr>
          <a:xfrm>
            <a:off x="5257800" y="1411069"/>
            <a:ext cx="2467136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3600">
                <a:solidFill>
                  <a:schemeClr val="tx1">
                    <a:lumMod val="65000"/>
                  </a:schemeClr>
                </a:solidFill>
                <a:latin typeface="18 VAG Rounded Thin   55390"/>
              </a:rPr>
              <a:t>All add to…</a:t>
            </a:r>
          </a:p>
        </p:txBody>
      </p:sp>
      <p:pic>
        <p:nvPicPr>
          <p:cNvPr id="89" name="Picture 88" descr="MagicMath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05000" y="4343400"/>
            <a:ext cx="1938830" cy="20574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500"/>
                                        <p:tgtEl>
                                          <p:spTgt spid="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7" dur="500"/>
                                        <p:tgtEl>
                                          <p:spTgt spid="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2" dur="500"/>
                                        <p:tgtEl>
                                          <p:spTgt spid="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7" dur="500"/>
                                        <p:tgtEl>
                                          <p:spTgt spid="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2" dur="500"/>
                                        <p:tgtEl>
                                          <p:spTgt spid="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sz="half" idx="1"/>
          </p:nvPr>
        </p:nvSpPr>
        <p:spPr>
          <a:xfrm>
            <a:off x="464344" y="990601"/>
            <a:ext cx="4336256" cy="5305864"/>
          </a:xfrm>
        </p:spPr>
        <p:txBody>
          <a:bodyPr/>
          <a:lstStyle/>
          <a:p>
            <a:r>
              <a:rPr lang="en-US"/>
              <a:t>Mechanics</a:t>
            </a:r>
          </a:p>
          <a:p>
            <a:pPr lvl="1"/>
            <a:r>
              <a:rPr lang="en-US"/>
              <a:t>Make-Magic-Square(N)</a:t>
            </a:r>
          </a:p>
          <a:p>
            <a:pPr lvl="1"/>
            <a:r>
              <a:rPr lang="en-US"/>
              <a:t>Have a grid with the value already written faintly (or memorize it)</a:t>
            </a:r>
          </a:p>
          <a:p>
            <a:r>
              <a:rPr lang="en-US"/>
              <a:t>What they learn</a:t>
            </a:r>
          </a:p>
          <a:p>
            <a:pPr lvl="1"/>
            <a:r>
              <a:rPr lang="en-US"/>
              <a:t>Value of lookup table</a:t>
            </a:r>
          </a:p>
          <a:p>
            <a:pPr lvl="1"/>
            <a:r>
              <a:rPr lang="en-US"/>
              <a:t>Correctness proof</a:t>
            </a:r>
          </a:p>
          <a:p>
            <a:pPr lvl="1"/>
            <a:r>
              <a:rPr lang="en-US"/>
              <a:t>Decomposition</a:t>
            </a:r>
          </a:p>
          <a:p>
            <a:pPr lvl="1"/>
            <a:r>
              <a:rPr lang="en-US"/>
              <a:t>Algebraic representation</a:t>
            </a:r>
          </a:p>
          <a:p>
            <a:pPr lvl="1"/>
            <a:r>
              <a:rPr lang="en-US"/>
              <a:t>Value of randomness</a:t>
            </a:r>
          </a:p>
          <a:p>
            <a:pPr lvl="2"/>
            <a:r>
              <a:rPr lang="en-US"/>
              <a:t>8 rotations-and-flips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How it Works; What Students Learn</a:t>
            </a:r>
          </a:p>
        </p:txBody>
      </p:sp>
      <p:graphicFrame>
        <p:nvGraphicFramePr>
          <p:cNvPr id="44" name="Table 43"/>
          <p:cNvGraphicFramePr>
            <a:graphicFrameLocks noGrp="1"/>
          </p:cNvGraphicFramePr>
          <p:nvPr/>
        </p:nvGraphicFramePr>
        <p:xfrm>
          <a:off x="4844700" y="2133600"/>
          <a:ext cx="3276600" cy="325120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819150"/>
                <a:gridCol w="819150"/>
                <a:gridCol w="819150"/>
                <a:gridCol w="819150"/>
              </a:tblGrid>
              <a:tr h="812800">
                <a:tc>
                  <a:txBody>
                    <a:bodyPr/>
                    <a:lstStyle/>
                    <a:p>
                      <a:pPr algn="ctr"/>
                      <a:r>
                        <a:rPr lang="en-US" sz="2400">
                          <a:latin typeface="18 VAG Rounded Thin   55390"/>
                        </a:rPr>
                        <a:t>N-20</a:t>
                      </a:r>
                    </a:p>
                  </a:txBody>
                  <a:tcPr anchor="ctr">
                    <a:lnR w="12700" cap="flat" cmpd="sng" algn="ctr">
                      <a:solidFill>
                        <a:prstClr val="whit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prstClr val="whit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>
                          <a:latin typeface="18 VAG Rounded Thin   55390"/>
                        </a:rPr>
                        <a:t>1</a:t>
                      </a:r>
                    </a:p>
                  </a:txBody>
                  <a:tcPr anchor="ctr">
                    <a:lnL w="12700" cap="flat" cmpd="sng" algn="ctr">
                      <a:solidFill>
                        <a:prstClr val="whit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prstClr val="whit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prstClr val="whit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>
                          <a:latin typeface="18 VAG Rounded Thin   55390"/>
                        </a:rPr>
                        <a:t>12</a:t>
                      </a:r>
                    </a:p>
                  </a:txBody>
                  <a:tcPr anchor="ctr">
                    <a:lnL w="12700" cap="flat" cmpd="sng" algn="ctr">
                      <a:solidFill>
                        <a:prstClr val="whit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prstClr val="whit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prstClr val="whit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>
                          <a:latin typeface="18 VAG Rounded Thin   55390"/>
                        </a:rPr>
                        <a:t>7</a:t>
                      </a:r>
                    </a:p>
                  </a:txBody>
                  <a:tcPr anchor="ctr">
                    <a:lnL w="12700" cap="flat" cmpd="sng" algn="ctr">
                      <a:solidFill>
                        <a:prstClr val="whit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12700" cap="flat" cmpd="sng" algn="ctr">
                      <a:solidFill>
                        <a:prstClr val="whit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812800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>
                          <a:latin typeface="18 VAG Rounded Thin   55390"/>
                        </a:rPr>
                        <a:t>11</a:t>
                      </a:r>
                    </a:p>
                  </a:txBody>
                  <a:tcPr anchor="ctr">
                    <a:lnR w="12700" cap="flat" cmpd="sng" algn="ctr">
                      <a:solidFill>
                        <a:prstClr val="whit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prstClr val="whit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prstClr val="whit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>
                          <a:latin typeface="18 VAG Rounded Thin   55390"/>
                        </a:rPr>
                        <a:t>8</a:t>
                      </a:r>
                    </a:p>
                  </a:txBody>
                  <a:tcPr anchor="ctr">
                    <a:lnL w="12700" cap="flat" cmpd="sng" algn="ctr">
                      <a:solidFill>
                        <a:prstClr val="whit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prstClr val="whit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prstClr val="whit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prstClr val="whit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>
                          <a:latin typeface="18 VAG Rounded Thin   55390"/>
                        </a:rPr>
                        <a:t>N-21</a:t>
                      </a:r>
                    </a:p>
                  </a:txBody>
                  <a:tcPr anchor="ctr">
                    <a:lnL w="12700" cap="flat" cmpd="sng" algn="ctr">
                      <a:solidFill>
                        <a:prstClr val="whit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prstClr val="whit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prstClr val="whit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prstClr val="whit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>
                          <a:latin typeface="18 VAG Rounded Thin   55390"/>
                        </a:rPr>
                        <a:t>2</a:t>
                      </a:r>
                    </a:p>
                  </a:txBody>
                  <a:tcPr anchor="ctr">
                    <a:lnL w="12700" cap="flat" cmpd="sng" algn="ctr">
                      <a:solidFill>
                        <a:prstClr val="whit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prstClr val="whit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prstClr val="whit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812800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>
                          <a:latin typeface="18 VAG Rounded Thin   55390"/>
                        </a:rPr>
                        <a:t>5</a:t>
                      </a:r>
                    </a:p>
                  </a:txBody>
                  <a:tcPr anchor="ctr">
                    <a:lnR w="12700" cap="flat" cmpd="sng" algn="ctr">
                      <a:solidFill>
                        <a:prstClr val="whit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prstClr val="whit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prstClr val="whit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>
                          <a:latin typeface="18 VAG Rounded Thin   55390"/>
                        </a:rPr>
                        <a:t>10</a:t>
                      </a:r>
                    </a:p>
                  </a:txBody>
                  <a:tcPr anchor="ctr">
                    <a:lnL w="12700" cap="flat" cmpd="sng" algn="ctr">
                      <a:solidFill>
                        <a:prstClr val="whit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prstClr val="whit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prstClr val="whit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prstClr val="whit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>
                          <a:latin typeface="18 VAG Rounded Thin   55390"/>
                        </a:rPr>
                        <a:t>3</a:t>
                      </a:r>
                    </a:p>
                  </a:txBody>
                  <a:tcPr anchor="ctr">
                    <a:lnL w="12700" cap="flat" cmpd="sng" algn="ctr">
                      <a:solidFill>
                        <a:prstClr val="whit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prstClr val="whit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prstClr val="whit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prstClr val="whit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>
                          <a:latin typeface="18 VAG Rounded Thin   55390"/>
                        </a:rPr>
                        <a:t>N-18</a:t>
                      </a:r>
                    </a:p>
                  </a:txBody>
                  <a:tcPr anchor="ctr">
                    <a:lnL w="12700" cap="flat" cmpd="sng" algn="ctr">
                      <a:solidFill>
                        <a:prstClr val="whit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prstClr val="whit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prstClr val="whit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812800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>
                          <a:latin typeface="18 VAG Rounded Thin   55390"/>
                        </a:rPr>
                        <a:t>4</a:t>
                      </a:r>
                    </a:p>
                  </a:txBody>
                  <a:tcPr anchor="ctr">
                    <a:lnR w="12700" cap="flat" cmpd="sng" algn="ctr">
                      <a:solidFill>
                        <a:prstClr val="whit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prstClr val="whit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>
                          <a:latin typeface="18 VAG Rounded Thin   55390"/>
                        </a:rPr>
                        <a:t>N-19</a:t>
                      </a:r>
                    </a:p>
                  </a:txBody>
                  <a:tcPr anchor="ctr">
                    <a:lnL w="12700" cap="flat" cmpd="sng" algn="ctr">
                      <a:solidFill>
                        <a:prstClr val="whit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prstClr val="whit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prstClr val="whit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>
                          <a:latin typeface="18 VAG Rounded Thin   55390"/>
                        </a:rPr>
                        <a:t>6</a:t>
                      </a:r>
                    </a:p>
                  </a:txBody>
                  <a:tcPr anchor="ctr">
                    <a:lnL w="12700" cap="flat" cmpd="sng" algn="ctr">
                      <a:solidFill>
                        <a:prstClr val="whit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prstClr val="whit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prstClr val="whit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>
                          <a:latin typeface="18 VAG Rounded Thin   55390"/>
                        </a:rPr>
                        <a:t>9</a:t>
                      </a:r>
                    </a:p>
                  </a:txBody>
                  <a:tcPr anchor="ctr">
                    <a:lnL w="12700" cap="flat" cmpd="sng" algn="ctr">
                      <a:solidFill>
                        <a:prstClr val="whit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prstClr val="whit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</a:tr>
            </a:tbl>
          </a:graphicData>
        </a:graphic>
      </p:graphicFrame>
      <p:grpSp>
        <p:nvGrpSpPr>
          <p:cNvPr id="45" name="Group 44"/>
          <p:cNvGrpSpPr/>
          <p:nvPr/>
        </p:nvGrpSpPr>
        <p:grpSpPr>
          <a:xfrm>
            <a:off x="4953000" y="2152616"/>
            <a:ext cx="3771582" cy="769441"/>
            <a:chOff x="4953000" y="2083857"/>
            <a:chExt cx="3771582" cy="769441"/>
          </a:xfrm>
        </p:grpSpPr>
        <p:cxnSp>
          <p:nvCxnSpPr>
            <p:cNvPr id="49" name="Straight Arrow Connector 48"/>
            <p:cNvCxnSpPr/>
            <p:nvPr/>
          </p:nvCxnSpPr>
          <p:spPr>
            <a:xfrm>
              <a:off x="4953000" y="2482495"/>
              <a:ext cx="3200400" cy="1588"/>
            </a:xfrm>
            <a:prstGeom prst="straightConnector1">
              <a:avLst/>
            </a:prstGeom>
            <a:ln w="50800" cap="flat" cmpd="sng" algn="ctr">
              <a:solidFill>
                <a:schemeClr val="accent2">
                  <a:alpha val="20000"/>
                </a:schemeClr>
              </a:solidFill>
              <a:prstDash val="solid"/>
              <a:round/>
              <a:headEnd type="none" w="med" len="med"/>
              <a:tailEnd type="arrow" w="med" len="med"/>
            </a:ln>
            <a:effectLst>
              <a:glow rad="63500">
                <a:schemeClr val="accent2">
                  <a:alpha val="45000"/>
                </a:schemeClr>
              </a:glow>
            </a:effectLst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50" name="Rectangle 49"/>
            <p:cNvSpPr/>
            <p:nvPr/>
          </p:nvSpPr>
          <p:spPr>
            <a:xfrm>
              <a:off x="8153400" y="2083857"/>
              <a:ext cx="571182" cy="76944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sz="4400" b="1">
                  <a:solidFill>
                    <a:srgbClr val="FFFF00"/>
                  </a:solidFill>
                  <a:latin typeface="18 VAG Rounded Thin   55390"/>
                </a:rPr>
                <a:t>N</a:t>
              </a:r>
              <a:endParaRPr lang="en-US" sz="4400" b="1">
                <a:latin typeface="18 VAG Rounded Thin   55390"/>
              </a:endParaRPr>
            </a:p>
          </p:txBody>
        </p:sp>
      </p:grpSp>
      <p:grpSp>
        <p:nvGrpSpPr>
          <p:cNvPr id="51" name="Group 50"/>
          <p:cNvGrpSpPr/>
          <p:nvPr/>
        </p:nvGrpSpPr>
        <p:grpSpPr>
          <a:xfrm>
            <a:off x="4953000" y="2981997"/>
            <a:ext cx="3771582" cy="769441"/>
            <a:chOff x="4953000" y="2913238"/>
            <a:chExt cx="3771582" cy="769441"/>
          </a:xfrm>
        </p:grpSpPr>
        <p:cxnSp>
          <p:nvCxnSpPr>
            <p:cNvPr id="52" name="Straight Arrow Connector 51"/>
            <p:cNvCxnSpPr/>
            <p:nvPr/>
          </p:nvCxnSpPr>
          <p:spPr>
            <a:xfrm>
              <a:off x="4953000" y="3310357"/>
              <a:ext cx="3200400" cy="1588"/>
            </a:xfrm>
            <a:prstGeom prst="straightConnector1">
              <a:avLst/>
            </a:prstGeom>
            <a:ln w="50800" cap="flat" cmpd="sng" algn="ctr">
              <a:solidFill>
                <a:schemeClr val="accent2">
                  <a:alpha val="20000"/>
                </a:schemeClr>
              </a:solidFill>
              <a:prstDash val="solid"/>
              <a:round/>
              <a:headEnd type="none" w="med" len="med"/>
              <a:tailEnd type="arrow" w="med" len="med"/>
            </a:ln>
            <a:effectLst>
              <a:glow rad="63500">
                <a:schemeClr val="accent2">
                  <a:alpha val="45000"/>
                </a:schemeClr>
              </a:glow>
            </a:effectLst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53" name="Rectangle 52"/>
            <p:cNvSpPr/>
            <p:nvPr/>
          </p:nvSpPr>
          <p:spPr>
            <a:xfrm>
              <a:off x="8153400" y="2913238"/>
              <a:ext cx="571182" cy="76944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sz="4400" b="1">
                  <a:solidFill>
                    <a:srgbClr val="FFFF00"/>
                  </a:solidFill>
                  <a:latin typeface="18 VAG Rounded Thin   55390"/>
                </a:rPr>
                <a:t>N</a:t>
              </a:r>
              <a:endParaRPr lang="en-US" sz="4400" b="1">
                <a:latin typeface="18 VAG Rounded Thin   55390"/>
              </a:endParaRPr>
            </a:p>
          </p:txBody>
        </p:sp>
      </p:grpSp>
      <p:grpSp>
        <p:nvGrpSpPr>
          <p:cNvPr id="54" name="Group 53"/>
          <p:cNvGrpSpPr/>
          <p:nvPr/>
        </p:nvGrpSpPr>
        <p:grpSpPr>
          <a:xfrm>
            <a:off x="4953000" y="3779273"/>
            <a:ext cx="3771582" cy="769441"/>
            <a:chOff x="4953000" y="3710514"/>
            <a:chExt cx="3771582" cy="769441"/>
          </a:xfrm>
        </p:grpSpPr>
        <p:cxnSp>
          <p:nvCxnSpPr>
            <p:cNvPr id="55" name="Straight Arrow Connector 54"/>
            <p:cNvCxnSpPr/>
            <p:nvPr/>
          </p:nvCxnSpPr>
          <p:spPr>
            <a:xfrm>
              <a:off x="4953000" y="4114800"/>
              <a:ext cx="3200400" cy="1588"/>
            </a:xfrm>
            <a:prstGeom prst="straightConnector1">
              <a:avLst/>
            </a:prstGeom>
            <a:ln w="50800" cap="flat" cmpd="sng" algn="ctr">
              <a:solidFill>
                <a:schemeClr val="accent2">
                  <a:alpha val="20000"/>
                </a:schemeClr>
              </a:solidFill>
              <a:prstDash val="solid"/>
              <a:round/>
              <a:headEnd type="none" w="med" len="med"/>
              <a:tailEnd type="arrow" w="med" len="med"/>
            </a:ln>
            <a:effectLst>
              <a:glow rad="63500">
                <a:schemeClr val="accent2">
                  <a:alpha val="45000"/>
                </a:schemeClr>
              </a:glow>
            </a:effectLst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56" name="Rectangle 55"/>
            <p:cNvSpPr/>
            <p:nvPr/>
          </p:nvSpPr>
          <p:spPr>
            <a:xfrm>
              <a:off x="8153400" y="3710514"/>
              <a:ext cx="571182" cy="76944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sz="4400" b="1">
                  <a:solidFill>
                    <a:srgbClr val="FFFF00"/>
                  </a:solidFill>
                  <a:latin typeface="18 VAG Rounded Thin   55390"/>
                </a:rPr>
                <a:t>N</a:t>
              </a:r>
              <a:endParaRPr lang="en-US" sz="4400" b="1">
                <a:latin typeface="18 VAG Rounded Thin   55390"/>
              </a:endParaRPr>
            </a:p>
          </p:txBody>
        </p:sp>
      </p:grpSp>
      <p:grpSp>
        <p:nvGrpSpPr>
          <p:cNvPr id="57" name="Group 56"/>
          <p:cNvGrpSpPr/>
          <p:nvPr/>
        </p:nvGrpSpPr>
        <p:grpSpPr>
          <a:xfrm>
            <a:off x="7409040" y="2257404"/>
            <a:ext cx="571182" cy="3914796"/>
            <a:chOff x="7409040" y="2188645"/>
            <a:chExt cx="571182" cy="3914796"/>
          </a:xfrm>
        </p:grpSpPr>
        <p:cxnSp>
          <p:nvCxnSpPr>
            <p:cNvPr id="58" name="Straight Arrow Connector 57"/>
            <p:cNvCxnSpPr/>
            <p:nvPr/>
          </p:nvCxnSpPr>
          <p:spPr>
            <a:xfrm rot="5400000">
              <a:off x="6105810" y="3788051"/>
              <a:ext cx="3200400" cy="1588"/>
            </a:xfrm>
            <a:prstGeom prst="straightConnector1">
              <a:avLst/>
            </a:prstGeom>
            <a:ln w="50800" cap="flat" cmpd="sng" algn="ctr">
              <a:solidFill>
                <a:schemeClr val="accent2">
                  <a:alpha val="20000"/>
                </a:schemeClr>
              </a:solidFill>
              <a:prstDash val="solid"/>
              <a:round/>
              <a:headEnd type="none" w="med" len="med"/>
              <a:tailEnd type="arrow" w="med" len="med"/>
            </a:ln>
            <a:effectLst>
              <a:glow rad="63500">
                <a:schemeClr val="accent2">
                  <a:alpha val="45000"/>
                </a:schemeClr>
              </a:glow>
            </a:effectLst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59" name="Rectangle 58"/>
            <p:cNvSpPr/>
            <p:nvPr/>
          </p:nvSpPr>
          <p:spPr>
            <a:xfrm>
              <a:off x="7409040" y="5334000"/>
              <a:ext cx="571182" cy="76944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sz="4400" b="1">
                  <a:solidFill>
                    <a:srgbClr val="FFFF00"/>
                  </a:solidFill>
                  <a:latin typeface="18 VAG Rounded Thin   55390"/>
                </a:rPr>
                <a:t>N</a:t>
              </a:r>
              <a:endParaRPr lang="en-US" sz="4400" b="1">
                <a:latin typeface="18 VAG Rounded Thin   55390"/>
              </a:endParaRPr>
            </a:p>
          </p:txBody>
        </p:sp>
      </p:grpSp>
      <p:grpSp>
        <p:nvGrpSpPr>
          <p:cNvPr id="60" name="Group 59"/>
          <p:cNvGrpSpPr/>
          <p:nvPr/>
        </p:nvGrpSpPr>
        <p:grpSpPr>
          <a:xfrm>
            <a:off x="6594120" y="2257404"/>
            <a:ext cx="571182" cy="3914796"/>
            <a:chOff x="6594120" y="2188645"/>
            <a:chExt cx="571182" cy="3914796"/>
          </a:xfrm>
        </p:grpSpPr>
        <p:cxnSp>
          <p:nvCxnSpPr>
            <p:cNvPr id="61" name="Straight Arrow Connector 60"/>
            <p:cNvCxnSpPr/>
            <p:nvPr/>
          </p:nvCxnSpPr>
          <p:spPr>
            <a:xfrm rot="5400000">
              <a:off x="5277948" y="3788051"/>
              <a:ext cx="3200400" cy="1588"/>
            </a:xfrm>
            <a:prstGeom prst="straightConnector1">
              <a:avLst/>
            </a:prstGeom>
            <a:ln w="50800" cap="flat" cmpd="sng" algn="ctr">
              <a:solidFill>
                <a:schemeClr val="accent2">
                  <a:alpha val="20000"/>
                </a:schemeClr>
              </a:solidFill>
              <a:prstDash val="solid"/>
              <a:round/>
              <a:headEnd type="none" w="med" len="med"/>
              <a:tailEnd type="arrow" w="med" len="med"/>
            </a:ln>
            <a:effectLst>
              <a:glow rad="63500">
                <a:schemeClr val="accent2">
                  <a:alpha val="45000"/>
                </a:schemeClr>
              </a:glow>
            </a:effectLst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62" name="Rectangle 61"/>
            <p:cNvSpPr/>
            <p:nvPr/>
          </p:nvSpPr>
          <p:spPr>
            <a:xfrm>
              <a:off x="6594120" y="5334000"/>
              <a:ext cx="571182" cy="76944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sz="4400" b="1">
                  <a:solidFill>
                    <a:srgbClr val="FFFF00"/>
                  </a:solidFill>
                  <a:latin typeface="18 VAG Rounded Thin   55390"/>
                </a:rPr>
                <a:t>N</a:t>
              </a:r>
              <a:endParaRPr lang="en-US" sz="4400" b="1">
                <a:latin typeface="18 VAG Rounded Thin   55390"/>
              </a:endParaRPr>
            </a:p>
          </p:txBody>
        </p:sp>
      </p:grpSp>
      <p:grpSp>
        <p:nvGrpSpPr>
          <p:cNvPr id="63" name="Group 62"/>
          <p:cNvGrpSpPr/>
          <p:nvPr/>
        </p:nvGrpSpPr>
        <p:grpSpPr>
          <a:xfrm>
            <a:off x="5791200" y="2257404"/>
            <a:ext cx="571182" cy="3914796"/>
            <a:chOff x="5791200" y="2188645"/>
            <a:chExt cx="571182" cy="3914796"/>
          </a:xfrm>
        </p:grpSpPr>
        <p:cxnSp>
          <p:nvCxnSpPr>
            <p:cNvPr id="64" name="Straight Arrow Connector 63"/>
            <p:cNvCxnSpPr/>
            <p:nvPr/>
          </p:nvCxnSpPr>
          <p:spPr>
            <a:xfrm rot="5400000">
              <a:off x="4473505" y="3788051"/>
              <a:ext cx="3200400" cy="1588"/>
            </a:xfrm>
            <a:prstGeom prst="straightConnector1">
              <a:avLst/>
            </a:prstGeom>
            <a:ln w="50800" cap="flat" cmpd="sng" algn="ctr">
              <a:solidFill>
                <a:schemeClr val="accent2">
                  <a:alpha val="20000"/>
                </a:schemeClr>
              </a:solidFill>
              <a:prstDash val="solid"/>
              <a:round/>
              <a:headEnd type="none" w="med" len="med"/>
              <a:tailEnd type="arrow" w="med" len="med"/>
            </a:ln>
            <a:effectLst>
              <a:glow rad="63500">
                <a:schemeClr val="accent2">
                  <a:alpha val="45000"/>
                </a:schemeClr>
              </a:glow>
            </a:effectLst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65" name="Rectangle 64"/>
            <p:cNvSpPr/>
            <p:nvPr/>
          </p:nvSpPr>
          <p:spPr>
            <a:xfrm>
              <a:off x="5791200" y="5334000"/>
              <a:ext cx="571182" cy="76944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sz="4400" b="1">
                  <a:solidFill>
                    <a:srgbClr val="FFFF00"/>
                  </a:solidFill>
                  <a:latin typeface="18 VAG Rounded Thin   55390"/>
                </a:rPr>
                <a:t>N</a:t>
              </a:r>
              <a:endParaRPr lang="en-US" sz="4400" b="1">
                <a:latin typeface="18 VAG Rounded Thin   55390"/>
              </a:endParaRPr>
            </a:p>
          </p:txBody>
        </p:sp>
      </p:grpSp>
      <p:grpSp>
        <p:nvGrpSpPr>
          <p:cNvPr id="66" name="Group 65"/>
          <p:cNvGrpSpPr/>
          <p:nvPr/>
        </p:nvGrpSpPr>
        <p:grpSpPr>
          <a:xfrm>
            <a:off x="4979460" y="2257404"/>
            <a:ext cx="571182" cy="3914796"/>
            <a:chOff x="4979460" y="2188645"/>
            <a:chExt cx="571182" cy="3914796"/>
          </a:xfrm>
        </p:grpSpPr>
        <p:cxnSp>
          <p:nvCxnSpPr>
            <p:cNvPr id="67" name="Straight Arrow Connector 66"/>
            <p:cNvCxnSpPr/>
            <p:nvPr/>
          </p:nvCxnSpPr>
          <p:spPr>
            <a:xfrm rot="5400000">
              <a:off x="3658394" y="3788051"/>
              <a:ext cx="3200400" cy="1588"/>
            </a:xfrm>
            <a:prstGeom prst="straightConnector1">
              <a:avLst/>
            </a:prstGeom>
            <a:ln w="50800" cap="flat" cmpd="sng" algn="ctr">
              <a:solidFill>
                <a:schemeClr val="accent2">
                  <a:alpha val="20000"/>
                </a:schemeClr>
              </a:solidFill>
              <a:prstDash val="solid"/>
              <a:round/>
              <a:headEnd type="none" w="med" len="med"/>
              <a:tailEnd type="arrow" w="med" len="med"/>
            </a:ln>
            <a:effectLst>
              <a:glow rad="63500">
                <a:schemeClr val="accent2">
                  <a:alpha val="45000"/>
                </a:schemeClr>
              </a:glow>
            </a:effectLst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68" name="Rectangle 67"/>
            <p:cNvSpPr/>
            <p:nvPr/>
          </p:nvSpPr>
          <p:spPr>
            <a:xfrm>
              <a:off x="4979460" y="5334000"/>
              <a:ext cx="571182" cy="76944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sz="4400" b="1">
                  <a:solidFill>
                    <a:srgbClr val="FFFF00"/>
                  </a:solidFill>
                  <a:latin typeface="18 VAG Rounded Thin   55390"/>
                </a:rPr>
                <a:t>N</a:t>
              </a:r>
              <a:endParaRPr lang="en-US" sz="4400" b="1">
                <a:latin typeface="18 VAG Rounded Thin   55390"/>
              </a:endParaRPr>
            </a:p>
          </p:txBody>
        </p:sp>
      </p:grpSp>
      <p:grpSp>
        <p:nvGrpSpPr>
          <p:cNvPr id="69" name="Group 68"/>
          <p:cNvGrpSpPr/>
          <p:nvPr/>
        </p:nvGrpSpPr>
        <p:grpSpPr>
          <a:xfrm>
            <a:off x="5029200" y="2354759"/>
            <a:ext cx="3695382" cy="3817441"/>
            <a:chOff x="5029200" y="2286000"/>
            <a:chExt cx="3695382" cy="3817441"/>
          </a:xfrm>
        </p:grpSpPr>
        <p:cxnSp>
          <p:nvCxnSpPr>
            <p:cNvPr id="70" name="Straight Arrow Connector 69"/>
            <p:cNvCxnSpPr/>
            <p:nvPr/>
          </p:nvCxnSpPr>
          <p:spPr>
            <a:xfrm>
              <a:off x="5029200" y="2286000"/>
              <a:ext cx="3155639" cy="3111326"/>
            </a:xfrm>
            <a:prstGeom prst="straightConnector1">
              <a:avLst/>
            </a:prstGeom>
            <a:ln w="50800" cap="flat" cmpd="sng" algn="ctr">
              <a:solidFill>
                <a:schemeClr val="accent2">
                  <a:alpha val="20000"/>
                </a:schemeClr>
              </a:solidFill>
              <a:prstDash val="solid"/>
              <a:round/>
              <a:headEnd type="none" w="med" len="med"/>
              <a:tailEnd type="arrow" w="med" len="med"/>
            </a:ln>
            <a:effectLst>
              <a:glow rad="63500">
                <a:schemeClr val="accent2">
                  <a:alpha val="45000"/>
                </a:schemeClr>
              </a:glow>
            </a:effectLst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71" name="Rectangle 70"/>
            <p:cNvSpPr/>
            <p:nvPr/>
          </p:nvSpPr>
          <p:spPr>
            <a:xfrm>
              <a:off x="8153400" y="5334000"/>
              <a:ext cx="571182" cy="76944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sz="4400" b="1">
                  <a:solidFill>
                    <a:srgbClr val="FFFF00"/>
                  </a:solidFill>
                  <a:latin typeface="18 VAG Rounded Thin   55390"/>
                </a:rPr>
                <a:t>N</a:t>
              </a:r>
              <a:endParaRPr lang="en-US" sz="4400" b="1">
                <a:latin typeface="18 VAG Rounded Thin   55390"/>
              </a:endParaRPr>
            </a:p>
          </p:txBody>
        </p:sp>
      </p:grpSp>
      <p:grpSp>
        <p:nvGrpSpPr>
          <p:cNvPr id="72" name="Group 71"/>
          <p:cNvGrpSpPr/>
          <p:nvPr/>
        </p:nvGrpSpPr>
        <p:grpSpPr>
          <a:xfrm>
            <a:off x="4980139" y="1487625"/>
            <a:ext cx="3744443" cy="3766863"/>
            <a:chOff x="4980139" y="1418866"/>
            <a:chExt cx="3744443" cy="3766863"/>
          </a:xfrm>
        </p:grpSpPr>
        <p:cxnSp>
          <p:nvCxnSpPr>
            <p:cNvPr id="73" name="Straight Arrow Connector 72"/>
            <p:cNvCxnSpPr/>
            <p:nvPr/>
          </p:nvCxnSpPr>
          <p:spPr>
            <a:xfrm rot="5400000" flipH="1" flipV="1">
              <a:off x="4980139" y="2088668"/>
              <a:ext cx="3097061" cy="3097061"/>
            </a:xfrm>
            <a:prstGeom prst="straightConnector1">
              <a:avLst/>
            </a:prstGeom>
            <a:ln w="50800" cap="flat" cmpd="sng" algn="ctr">
              <a:solidFill>
                <a:schemeClr val="accent2">
                  <a:alpha val="20000"/>
                </a:schemeClr>
              </a:solidFill>
              <a:prstDash val="solid"/>
              <a:round/>
              <a:headEnd type="none" w="med" len="med"/>
              <a:tailEnd type="arrow" w="med" len="med"/>
            </a:ln>
            <a:effectLst>
              <a:glow rad="63500">
                <a:schemeClr val="accent2">
                  <a:alpha val="45000"/>
                </a:schemeClr>
              </a:glow>
            </a:effectLst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74" name="Rectangle 73"/>
            <p:cNvSpPr/>
            <p:nvPr/>
          </p:nvSpPr>
          <p:spPr>
            <a:xfrm>
              <a:off x="8153400" y="1418866"/>
              <a:ext cx="571182" cy="76944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sz="4400" b="1">
                  <a:solidFill>
                    <a:srgbClr val="FFFF00"/>
                  </a:solidFill>
                  <a:latin typeface="18 VAG Rounded Thin   55390"/>
                </a:rPr>
                <a:t>N</a:t>
              </a:r>
              <a:endParaRPr lang="en-US" sz="4400" b="1">
                <a:latin typeface="18 VAG Rounded Thin   55390"/>
              </a:endParaRPr>
            </a:p>
          </p:txBody>
        </p:sp>
      </p:grpSp>
      <p:grpSp>
        <p:nvGrpSpPr>
          <p:cNvPr id="75" name="Group 74"/>
          <p:cNvGrpSpPr/>
          <p:nvPr/>
        </p:nvGrpSpPr>
        <p:grpSpPr>
          <a:xfrm>
            <a:off x="4953000" y="4591016"/>
            <a:ext cx="3771582" cy="769441"/>
            <a:chOff x="4953000" y="4522257"/>
            <a:chExt cx="3771582" cy="769441"/>
          </a:xfrm>
        </p:grpSpPr>
        <p:cxnSp>
          <p:nvCxnSpPr>
            <p:cNvPr id="76" name="Straight Arrow Connector 75"/>
            <p:cNvCxnSpPr/>
            <p:nvPr/>
          </p:nvCxnSpPr>
          <p:spPr>
            <a:xfrm>
              <a:off x="4953000" y="4929911"/>
              <a:ext cx="3200400" cy="1588"/>
            </a:xfrm>
            <a:prstGeom prst="straightConnector1">
              <a:avLst/>
            </a:prstGeom>
            <a:ln w="50800" cap="flat" cmpd="sng" algn="ctr">
              <a:solidFill>
                <a:schemeClr val="accent2">
                  <a:alpha val="20000"/>
                </a:schemeClr>
              </a:solidFill>
              <a:prstDash val="solid"/>
              <a:round/>
              <a:headEnd type="none" w="med" len="med"/>
              <a:tailEnd type="arrow" w="med" len="med"/>
            </a:ln>
            <a:effectLst>
              <a:glow rad="63500">
                <a:schemeClr val="accent2">
                  <a:alpha val="45000"/>
                </a:schemeClr>
              </a:glow>
            </a:effectLst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77" name="Rectangle 76"/>
            <p:cNvSpPr/>
            <p:nvPr/>
          </p:nvSpPr>
          <p:spPr>
            <a:xfrm>
              <a:off x="8153400" y="4522257"/>
              <a:ext cx="571182" cy="76944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sz="4400" b="1">
                  <a:solidFill>
                    <a:srgbClr val="FFFF00"/>
                  </a:solidFill>
                  <a:latin typeface="18 VAG Rounded Thin   55390"/>
                </a:rPr>
                <a:t>N</a:t>
              </a:r>
              <a:endParaRPr lang="en-US" sz="4400" b="1">
                <a:latin typeface="18 VAG Rounded Thin   55390"/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5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7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2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7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2" dur="5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3106" name="Rectangle 2"/>
          <p:cNvSpPr>
            <a:spLocks noGrp="1" noChangeArrowheads="1"/>
          </p:cNvSpPr>
          <p:nvPr>
            <p:ph type="ctrTitle"/>
          </p:nvPr>
        </p:nvSpPr>
        <p:spPr>
          <a:xfrm>
            <a:off x="0" y="549275"/>
            <a:ext cx="9144000" cy="792163"/>
          </a:xfrm>
        </p:spPr>
        <p:txBody>
          <a:bodyPr/>
          <a:lstStyle/>
          <a:p>
            <a:pPr algn="ctr"/>
            <a:r>
              <a:rPr lang="en-US" sz="4800">
                <a:solidFill>
                  <a:srgbClr val="00FFFF"/>
                </a:solidFill>
              </a:rPr>
              <a:t>Left/right Card Game  </a:t>
            </a:r>
            <a:r>
              <a:rPr lang="en-US" sz="3200">
                <a:solidFill>
                  <a:srgbClr val="00FFFF"/>
                </a:solidFill>
              </a:rPr>
              <a:t>[IOI’96]</a:t>
            </a:r>
          </a:p>
        </p:txBody>
      </p:sp>
      <p:sp>
        <p:nvSpPr>
          <p:cNvPr id="303107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468313" y="1700213"/>
            <a:ext cx="8208962" cy="4537075"/>
          </a:xfrm>
        </p:spPr>
        <p:txBody>
          <a:bodyPr/>
          <a:lstStyle/>
          <a:p>
            <a:pPr algn="l" rtl="0">
              <a:lnSpc>
                <a:spcPct val="120000"/>
              </a:lnSpc>
              <a:spcBef>
                <a:spcPct val="80000"/>
              </a:spcBef>
              <a:spcAft>
                <a:spcPts val="1200"/>
              </a:spcAft>
            </a:pPr>
            <a:r>
              <a:rPr lang="en-US" sz="2800">
                <a:solidFill>
                  <a:schemeClr val="accent3"/>
                </a:solidFill>
              </a:rPr>
              <a:t>A line of 2N integer cards</a:t>
            </a:r>
          </a:p>
          <a:p>
            <a:pPr algn="l" rtl="0">
              <a:lnSpc>
                <a:spcPct val="120000"/>
              </a:lnSpc>
              <a:spcBef>
                <a:spcPct val="80000"/>
              </a:spcBef>
              <a:spcAft>
                <a:spcPts val="1200"/>
              </a:spcAft>
            </a:pPr>
            <a:r>
              <a:rPr lang="en-US" sz="2800"/>
              <a:t>Two players, alternating turns</a:t>
            </a:r>
          </a:p>
          <a:p>
            <a:pPr algn="l" rtl="0">
              <a:lnSpc>
                <a:spcPct val="120000"/>
              </a:lnSpc>
              <a:spcBef>
                <a:spcPct val="80000"/>
              </a:spcBef>
              <a:spcAft>
                <a:spcPts val="1200"/>
              </a:spcAft>
            </a:pPr>
            <a:r>
              <a:rPr lang="en-US" sz="2800">
                <a:solidFill>
                  <a:srgbClr val="66FF33"/>
                </a:solidFill>
              </a:rPr>
              <a:t>Each player, on her turn, takes a card  from one of the line ends (left or right)</a:t>
            </a:r>
          </a:p>
          <a:p>
            <a:pPr algn="l" rtl="0">
              <a:lnSpc>
                <a:spcPct val="120000"/>
              </a:lnSpc>
              <a:spcBef>
                <a:spcPct val="80000"/>
              </a:spcBef>
              <a:spcAft>
                <a:spcPts val="1200"/>
              </a:spcAft>
            </a:pPr>
            <a:r>
              <a:rPr lang="en-US" sz="2800">
                <a:solidFill>
                  <a:srgbClr val="FF33CC"/>
                </a:solidFill>
              </a:rPr>
              <a:t>The winner is the player whose sum of N cards is larger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9250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11188" y="476250"/>
            <a:ext cx="7772400" cy="792163"/>
          </a:xfrm>
        </p:spPr>
        <p:txBody>
          <a:bodyPr/>
          <a:lstStyle/>
          <a:p>
            <a:r>
              <a:rPr lang="en-US" sz="4800">
                <a:solidFill>
                  <a:srgbClr val="00FFFF"/>
                </a:solidFill>
              </a:rPr>
              <a:t>The Magic</a:t>
            </a:r>
          </a:p>
        </p:txBody>
      </p:sp>
      <p:sp>
        <p:nvSpPr>
          <p:cNvPr id="309251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539750" y="1628775"/>
            <a:ext cx="8280400" cy="4824413"/>
          </a:xfrm>
        </p:spPr>
        <p:txBody>
          <a:bodyPr/>
          <a:lstStyle/>
          <a:p>
            <a:pPr algn="l" rtl="0">
              <a:lnSpc>
                <a:spcPct val="120000"/>
              </a:lnSpc>
              <a:spcBef>
                <a:spcPct val="80000"/>
              </a:spcBef>
            </a:pPr>
            <a:r>
              <a:rPr lang="en-US" sz="2800">
                <a:solidFill>
                  <a:srgbClr val="66FF33"/>
                </a:solidFill>
              </a:rPr>
              <a:t>A volunteer from the audience arranges the line of 2n cards as she wishes</a:t>
            </a:r>
          </a:p>
          <a:p>
            <a:pPr algn="l" rtl="0">
              <a:lnSpc>
                <a:spcPct val="120000"/>
              </a:lnSpc>
              <a:spcBef>
                <a:spcPct val="80000"/>
              </a:spcBef>
            </a:pPr>
            <a:r>
              <a:rPr lang="en-US" sz="2800"/>
              <a:t>The magician looks at the line for a few seconds; then turns his back to the cards</a:t>
            </a:r>
            <a:endParaRPr lang="en-US" sz="2800">
              <a:solidFill>
                <a:srgbClr val="FF3300"/>
              </a:solidFill>
            </a:endParaRPr>
          </a:p>
          <a:p>
            <a:pPr algn="l" rtl="0">
              <a:lnSpc>
                <a:spcPct val="120000"/>
              </a:lnSpc>
              <a:spcBef>
                <a:spcPct val="80000"/>
              </a:spcBef>
              <a:buFontTx/>
              <a:buNone/>
            </a:pPr>
            <a:r>
              <a:rPr lang="en-US" sz="2800">
                <a:solidFill>
                  <a:srgbClr val="00FFFF"/>
                </a:solidFill>
              </a:rPr>
              <a:t>The player plays against the magician, while the magician does not see the line of cards</a:t>
            </a:r>
          </a:p>
          <a:p>
            <a:pPr algn="l" rtl="0">
              <a:lnSpc>
                <a:spcPct val="120000"/>
              </a:lnSpc>
              <a:spcBef>
                <a:spcPct val="80000"/>
              </a:spcBef>
              <a:buFontTx/>
              <a:buNone/>
            </a:pPr>
            <a:r>
              <a:rPr lang="en-US" sz="2800">
                <a:solidFill>
                  <a:srgbClr val="FF66FF"/>
                </a:solidFill>
              </a:rPr>
              <a:t>The magician is the 1</a:t>
            </a:r>
            <a:r>
              <a:rPr lang="en-US" sz="2800" baseline="30000">
                <a:solidFill>
                  <a:srgbClr val="FF66FF"/>
                </a:solidFill>
              </a:rPr>
              <a:t>st</a:t>
            </a:r>
            <a:r>
              <a:rPr lang="en-US" sz="2800">
                <a:solidFill>
                  <a:srgbClr val="FF66FF"/>
                </a:solidFill>
              </a:rPr>
              <a:t> player, never loses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3346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11188" y="476250"/>
            <a:ext cx="7772400" cy="792163"/>
          </a:xfrm>
        </p:spPr>
        <p:txBody>
          <a:bodyPr/>
          <a:lstStyle/>
          <a:p>
            <a:r>
              <a:rPr lang="en-US" sz="4800">
                <a:solidFill>
                  <a:srgbClr val="00FFFF"/>
                </a:solidFill>
              </a:rPr>
              <a:t>A Greedy Heuristic</a:t>
            </a:r>
          </a:p>
        </p:txBody>
      </p:sp>
      <p:sp>
        <p:nvSpPr>
          <p:cNvPr id="313347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684213" y="3716338"/>
            <a:ext cx="7704137" cy="2449512"/>
          </a:xfrm>
        </p:spPr>
        <p:txBody>
          <a:bodyPr/>
          <a:lstStyle/>
          <a:p>
            <a:pPr algn="l" rtl="0">
              <a:lnSpc>
                <a:spcPct val="120000"/>
              </a:lnSpc>
              <a:spcBef>
                <a:spcPct val="80000"/>
              </a:spcBef>
            </a:pPr>
            <a:r>
              <a:rPr lang="en-US" sz="4000"/>
              <a:t>Take the larger end</a:t>
            </a:r>
          </a:p>
          <a:p>
            <a:pPr algn="l" rtl="0">
              <a:lnSpc>
                <a:spcPct val="120000"/>
              </a:lnSpc>
              <a:spcBef>
                <a:spcPct val="55000"/>
              </a:spcBef>
            </a:pPr>
            <a:r>
              <a:rPr lang="en-US" sz="4000">
                <a:solidFill>
                  <a:srgbClr val="66FF33"/>
                </a:solidFill>
              </a:rPr>
              <a:t>But, maybe the larger end yields a good move for the opponent?</a:t>
            </a:r>
            <a:r>
              <a:rPr lang="en-US" sz="4000">
                <a:solidFill>
                  <a:srgbClr val="00FFFF"/>
                </a:solidFill>
              </a:rPr>
              <a:t>                 </a:t>
            </a:r>
          </a:p>
        </p:txBody>
      </p:sp>
      <p:sp>
        <p:nvSpPr>
          <p:cNvPr id="313348" name="Rectangle 4"/>
          <p:cNvSpPr>
            <a:spLocks noChangeArrowheads="1"/>
          </p:cNvSpPr>
          <p:nvPr/>
        </p:nvSpPr>
        <p:spPr bwMode="auto">
          <a:xfrm>
            <a:off x="6661150" y="2133600"/>
            <a:ext cx="431800" cy="914400"/>
          </a:xfrm>
          <a:prstGeom prst="rect">
            <a:avLst/>
          </a:prstGeom>
          <a:solidFill>
            <a:schemeClr val="accent4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r>
              <a:rPr lang="en-US" sz="2800">
                <a:solidFill>
                  <a:srgbClr val="1C1C1C"/>
                </a:solidFill>
              </a:rPr>
              <a:t>6</a:t>
            </a:r>
          </a:p>
        </p:txBody>
      </p:sp>
      <p:sp>
        <p:nvSpPr>
          <p:cNvPr id="313349" name="Rectangle 5"/>
          <p:cNvSpPr>
            <a:spLocks noChangeArrowheads="1"/>
          </p:cNvSpPr>
          <p:nvPr/>
        </p:nvSpPr>
        <p:spPr bwMode="auto">
          <a:xfrm>
            <a:off x="7308850" y="2133600"/>
            <a:ext cx="431800" cy="914400"/>
          </a:xfrm>
          <a:prstGeom prst="rect">
            <a:avLst/>
          </a:prstGeom>
          <a:solidFill>
            <a:schemeClr val="accent4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r>
              <a:rPr lang="en-US" sz="2800">
                <a:solidFill>
                  <a:srgbClr val="1C1C1C"/>
                </a:solidFill>
              </a:rPr>
              <a:t>3</a:t>
            </a:r>
          </a:p>
        </p:txBody>
      </p:sp>
      <p:sp>
        <p:nvSpPr>
          <p:cNvPr id="313350" name="Rectangle 6"/>
          <p:cNvSpPr>
            <a:spLocks noChangeArrowheads="1"/>
          </p:cNvSpPr>
          <p:nvPr/>
        </p:nvSpPr>
        <p:spPr bwMode="auto">
          <a:xfrm>
            <a:off x="7956550" y="2133600"/>
            <a:ext cx="431800" cy="914400"/>
          </a:xfrm>
          <a:prstGeom prst="rect">
            <a:avLst/>
          </a:prstGeom>
          <a:solidFill>
            <a:srgbClr val="FF33CC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r>
              <a:rPr lang="en-US" sz="2800">
                <a:solidFill>
                  <a:srgbClr val="1C1C1C"/>
                </a:solidFill>
              </a:rPr>
              <a:t>3</a:t>
            </a:r>
          </a:p>
        </p:txBody>
      </p:sp>
      <p:sp>
        <p:nvSpPr>
          <p:cNvPr id="313351" name="Rectangle 7"/>
          <p:cNvSpPr>
            <a:spLocks noChangeArrowheads="1"/>
          </p:cNvSpPr>
          <p:nvPr/>
        </p:nvSpPr>
        <p:spPr bwMode="auto">
          <a:xfrm>
            <a:off x="4068763" y="2133600"/>
            <a:ext cx="431800" cy="914400"/>
          </a:xfrm>
          <a:prstGeom prst="rect">
            <a:avLst/>
          </a:prstGeom>
          <a:solidFill>
            <a:schemeClr val="accent4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r>
              <a:rPr lang="en-US" sz="2800">
                <a:solidFill>
                  <a:srgbClr val="1C1C1C"/>
                </a:solidFill>
              </a:rPr>
              <a:t>5</a:t>
            </a:r>
          </a:p>
        </p:txBody>
      </p:sp>
      <p:sp>
        <p:nvSpPr>
          <p:cNvPr id="313352" name="Rectangle 8"/>
          <p:cNvSpPr>
            <a:spLocks noChangeArrowheads="1"/>
          </p:cNvSpPr>
          <p:nvPr/>
        </p:nvSpPr>
        <p:spPr bwMode="auto">
          <a:xfrm>
            <a:off x="4716463" y="2133600"/>
            <a:ext cx="431800" cy="914400"/>
          </a:xfrm>
          <a:prstGeom prst="rect">
            <a:avLst/>
          </a:prstGeom>
          <a:solidFill>
            <a:schemeClr val="accent4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r>
              <a:rPr lang="en-US" sz="2800">
                <a:solidFill>
                  <a:srgbClr val="1C1C1C"/>
                </a:solidFill>
              </a:rPr>
              <a:t>1</a:t>
            </a:r>
          </a:p>
        </p:txBody>
      </p:sp>
      <p:sp>
        <p:nvSpPr>
          <p:cNvPr id="313353" name="Rectangle 9"/>
          <p:cNvSpPr>
            <a:spLocks noChangeArrowheads="1"/>
          </p:cNvSpPr>
          <p:nvPr/>
        </p:nvSpPr>
        <p:spPr bwMode="auto">
          <a:xfrm>
            <a:off x="5364163" y="2133600"/>
            <a:ext cx="431800" cy="914400"/>
          </a:xfrm>
          <a:prstGeom prst="rect">
            <a:avLst/>
          </a:prstGeom>
          <a:solidFill>
            <a:schemeClr val="accent4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r>
              <a:rPr lang="en-US" sz="2800">
                <a:solidFill>
                  <a:srgbClr val="1C1C1C"/>
                </a:solidFill>
              </a:rPr>
              <a:t>2</a:t>
            </a:r>
          </a:p>
        </p:txBody>
      </p:sp>
      <p:sp>
        <p:nvSpPr>
          <p:cNvPr id="313354" name="Rectangle 10"/>
          <p:cNvSpPr>
            <a:spLocks noChangeArrowheads="1"/>
          </p:cNvSpPr>
          <p:nvPr/>
        </p:nvSpPr>
        <p:spPr bwMode="auto">
          <a:xfrm>
            <a:off x="6013450" y="2133600"/>
            <a:ext cx="431800" cy="914400"/>
          </a:xfrm>
          <a:prstGeom prst="rect">
            <a:avLst/>
          </a:prstGeom>
          <a:solidFill>
            <a:schemeClr val="accent4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r>
              <a:rPr lang="en-US" sz="2800">
                <a:solidFill>
                  <a:srgbClr val="1C1C1C"/>
                </a:solidFill>
              </a:rPr>
              <a:t>9</a:t>
            </a:r>
          </a:p>
        </p:txBody>
      </p:sp>
      <p:sp>
        <p:nvSpPr>
          <p:cNvPr id="313355" name="Rectangle 11"/>
          <p:cNvSpPr>
            <a:spLocks noChangeArrowheads="1"/>
          </p:cNvSpPr>
          <p:nvPr/>
        </p:nvSpPr>
        <p:spPr bwMode="auto">
          <a:xfrm>
            <a:off x="828675" y="2133600"/>
            <a:ext cx="431800" cy="914400"/>
          </a:xfrm>
          <a:prstGeom prst="rect">
            <a:avLst/>
          </a:prstGeom>
          <a:solidFill>
            <a:srgbClr val="FF33CC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r>
              <a:rPr lang="en-US" sz="2800">
                <a:solidFill>
                  <a:srgbClr val="1C1C1C"/>
                </a:solidFill>
              </a:rPr>
              <a:t>5</a:t>
            </a:r>
          </a:p>
        </p:txBody>
      </p:sp>
      <p:sp>
        <p:nvSpPr>
          <p:cNvPr id="313356" name="Rectangle 12"/>
          <p:cNvSpPr>
            <a:spLocks noChangeArrowheads="1"/>
          </p:cNvSpPr>
          <p:nvPr/>
        </p:nvSpPr>
        <p:spPr bwMode="auto">
          <a:xfrm>
            <a:off x="1476375" y="2133600"/>
            <a:ext cx="431800" cy="914400"/>
          </a:xfrm>
          <a:prstGeom prst="rect">
            <a:avLst/>
          </a:prstGeom>
          <a:solidFill>
            <a:schemeClr val="accent4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r>
              <a:rPr lang="en-US" sz="2800">
                <a:solidFill>
                  <a:srgbClr val="1C1C1C"/>
                </a:solidFill>
              </a:rPr>
              <a:t>9</a:t>
            </a:r>
          </a:p>
        </p:txBody>
      </p:sp>
      <p:sp>
        <p:nvSpPr>
          <p:cNvPr id="313357" name="Rectangle 13"/>
          <p:cNvSpPr>
            <a:spLocks noChangeArrowheads="1"/>
          </p:cNvSpPr>
          <p:nvPr/>
        </p:nvSpPr>
        <p:spPr bwMode="auto">
          <a:xfrm>
            <a:off x="2124075" y="2133600"/>
            <a:ext cx="431800" cy="914400"/>
          </a:xfrm>
          <a:prstGeom prst="rect">
            <a:avLst/>
          </a:prstGeom>
          <a:solidFill>
            <a:schemeClr val="accent4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r>
              <a:rPr lang="en-US" sz="2800">
                <a:solidFill>
                  <a:srgbClr val="1C1C1C"/>
                </a:solidFill>
              </a:rPr>
              <a:t>8</a:t>
            </a:r>
          </a:p>
        </p:txBody>
      </p:sp>
      <p:sp>
        <p:nvSpPr>
          <p:cNvPr id="313358" name="Rectangle 14"/>
          <p:cNvSpPr>
            <a:spLocks noChangeArrowheads="1"/>
          </p:cNvSpPr>
          <p:nvPr/>
        </p:nvSpPr>
        <p:spPr bwMode="auto">
          <a:xfrm>
            <a:off x="2771775" y="2133600"/>
            <a:ext cx="431800" cy="914400"/>
          </a:xfrm>
          <a:prstGeom prst="rect">
            <a:avLst/>
          </a:prstGeom>
          <a:solidFill>
            <a:schemeClr val="accent4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r>
              <a:rPr lang="en-US" sz="2800">
                <a:solidFill>
                  <a:srgbClr val="1C1C1C"/>
                </a:solidFill>
              </a:rPr>
              <a:t>4</a:t>
            </a:r>
          </a:p>
        </p:txBody>
      </p:sp>
      <p:sp>
        <p:nvSpPr>
          <p:cNvPr id="313359" name="Rectangle 15"/>
          <p:cNvSpPr>
            <a:spLocks noChangeArrowheads="1"/>
          </p:cNvSpPr>
          <p:nvPr/>
        </p:nvSpPr>
        <p:spPr bwMode="auto">
          <a:xfrm>
            <a:off x="3421063" y="2133600"/>
            <a:ext cx="431800" cy="914400"/>
          </a:xfrm>
          <a:prstGeom prst="rect">
            <a:avLst/>
          </a:prstGeom>
          <a:solidFill>
            <a:schemeClr val="accent4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r>
              <a:rPr lang="en-US" sz="2800">
                <a:solidFill>
                  <a:srgbClr val="1C1C1C"/>
                </a:solidFill>
              </a:rPr>
              <a:t>7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3954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11188" y="476250"/>
            <a:ext cx="8228012" cy="792163"/>
          </a:xfrm>
        </p:spPr>
        <p:txBody>
          <a:bodyPr/>
          <a:lstStyle/>
          <a:p>
            <a:r>
              <a:rPr lang="en-US" sz="4800">
                <a:solidFill>
                  <a:srgbClr val="00FFFF"/>
                </a:solidFill>
              </a:rPr>
              <a:t>Another Greedy Heuristic</a:t>
            </a:r>
          </a:p>
        </p:txBody>
      </p:sp>
      <p:sp>
        <p:nvSpPr>
          <p:cNvPr id="253955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684213" y="3716338"/>
            <a:ext cx="7704137" cy="2305050"/>
          </a:xfrm>
        </p:spPr>
        <p:txBody>
          <a:bodyPr/>
          <a:lstStyle/>
          <a:p>
            <a:pPr algn="l" rtl="0">
              <a:lnSpc>
                <a:spcPct val="120000"/>
              </a:lnSpc>
              <a:spcBef>
                <a:spcPct val="80000"/>
              </a:spcBef>
            </a:pPr>
            <a:r>
              <a:rPr lang="en-US" sz="4000"/>
              <a:t>Take the card from the end with the better “delta”</a:t>
            </a:r>
          </a:p>
          <a:p>
            <a:pPr algn="l" rtl="0">
              <a:lnSpc>
                <a:spcPct val="120000"/>
              </a:lnSpc>
              <a:spcBef>
                <a:spcPct val="55000"/>
              </a:spcBef>
            </a:pPr>
            <a:r>
              <a:rPr lang="en-US" sz="4000">
                <a:solidFill>
                  <a:srgbClr val="66FF33"/>
                </a:solidFill>
              </a:rPr>
              <a:t>But, is it sufficient to look locally?</a:t>
            </a:r>
            <a:r>
              <a:rPr lang="en-US" sz="4000">
                <a:solidFill>
                  <a:srgbClr val="00FFFF"/>
                </a:solidFill>
              </a:rPr>
              <a:t>                 </a:t>
            </a:r>
          </a:p>
        </p:txBody>
      </p:sp>
      <p:sp>
        <p:nvSpPr>
          <p:cNvPr id="253956" name="Rectangle 4"/>
          <p:cNvSpPr>
            <a:spLocks noChangeArrowheads="1"/>
          </p:cNvSpPr>
          <p:nvPr/>
        </p:nvSpPr>
        <p:spPr bwMode="auto">
          <a:xfrm>
            <a:off x="6661150" y="2133600"/>
            <a:ext cx="431800" cy="914400"/>
          </a:xfrm>
          <a:prstGeom prst="rect">
            <a:avLst/>
          </a:prstGeom>
          <a:solidFill>
            <a:schemeClr val="accent4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r>
              <a:rPr lang="en-US" sz="2800">
                <a:solidFill>
                  <a:srgbClr val="1C1C1C"/>
                </a:solidFill>
              </a:rPr>
              <a:t>6</a:t>
            </a:r>
          </a:p>
        </p:txBody>
      </p:sp>
      <p:sp>
        <p:nvSpPr>
          <p:cNvPr id="253957" name="Rectangle 5"/>
          <p:cNvSpPr>
            <a:spLocks noChangeArrowheads="1"/>
          </p:cNvSpPr>
          <p:nvPr/>
        </p:nvSpPr>
        <p:spPr bwMode="auto">
          <a:xfrm>
            <a:off x="7308850" y="2133600"/>
            <a:ext cx="431800" cy="914400"/>
          </a:xfrm>
          <a:prstGeom prst="rect">
            <a:avLst/>
          </a:prstGeom>
          <a:solidFill>
            <a:schemeClr val="accent3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r>
              <a:rPr lang="en-US" sz="2800">
                <a:solidFill>
                  <a:srgbClr val="1C1C1C"/>
                </a:solidFill>
              </a:rPr>
              <a:t>3</a:t>
            </a:r>
          </a:p>
        </p:txBody>
      </p:sp>
      <p:sp>
        <p:nvSpPr>
          <p:cNvPr id="253958" name="Rectangle 6"/>
          <p:cNvSpPr>
            <a:spLocks noChangeArrowheads="1"/>
          </p:cNvSpPr>
          <p:nvPr/>
        </p:nvSpPr>
        <p:spPr bwMode="auto">
          <a:xfrm>
            <a:off x="7956550" y="2133600"/>
            <a:ext cx="431800" cy="914400"/>
          </a:xfrm>
          <a:prstGeom prst="rect">
            <a:avLst/>
          </a:prstGeom>
          <a:solidFill>
            <a:schemeClr val="accent3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r>
              <a:rPr lang="en-US" sz="2800">
                <a:solidFill>
                  <a:srgbClr val="1C1C1C"/>
                </a:solidFill>
              </a:rPr>
              <a:t>3</a:t>
            </a:r>
          </a:p>
        </p:txBody>
      </p:sp>
      <p:sp>
        <p:nvSpPr>
          <p:cNvPr id="253959" name="Rectangle 7"/>
          <p:cNvSpPr>
            <a:spLocks noChangeArrowheads="1"/>
          </p:cNvSpPr>
          <p:nvPr/>
        </p:nvSpPr>
        <p:spPr bwMode="auto">
          <a:xfrm>
            <a:off x="4068763" y="2133600"/>
            <a:ext cx="431800" cy="914400"/>
          </a:xfrm>
          <a:prstGeom prst="rect">
            <a:avLst/>
          </a:prstGeom>
          <a:solidFill>
            <a:schemeClr val="accent4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r>
              <a:rPr lang="en-US" sz="2800">
                <a:solidFill>
                  <a:srgbClr val="1C1C1C"/>
                </a:solidFill>
              </a:rPr>
              <a:t>5</a:t>
            </a:r>
          </a:p>
        </p:txBody>
      </p:sp>
      <p:sp>
        <p:nvSpPr>
          <p:cNvPr id="253960" name="Rectangle 8"/>
          <p:cNvSpPr>
            <a:spLocks noChangeArrowheads="1"/>
          </p:cNvSpPr>
          <p:nvPr/>
        </p:nvSpPr>
        <p:spPr bwMode="auto">
          <a:xfrm>
            <a:off x="4716463" y="2133600"/>
            <a:ext cx="431800" cy="914400"/>
          </a:xfrm>
          <a:prstGeom prst="rect">
            <a:avLst/>
          </a:prstGeom>
          <a:solidFill>
            <a:schemeClr val="accent4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r>
              <a:rPr lang="en-US" sz="2800">
                <a:solidFill>
                  <a:srgbClr val="1C1C1C"/>
                </a:solidFill>
              </a:rPr>
              <a:t>1</a:t>
            </a:r>
          </a:p>
        </p:txBody>
      </p:sp>
      <p:sp>
        <p:nvSpPr>
          <p:cNvPr id="253961" name="Rectangle 9"/>
          <p:cNvSpPr>
            <a:spLocks noChangeArrowheads="1"/>
          </p:cNvSpPr>
          <p:nvPr/>
        </p:nvSpPr>
        <p:spPr bwMode="auto">
          <a:xfrm>
            <a:off x="5364163" y="2133600"/>
            <a:ext cx="431800" cy="914400"/>
          </a:xfrm>
          <a:prstGeom prst="rect">
            <a:avLst/>
          </a:prstGeom>
          <a:solidFill>
            <a:schemeClr val="accent4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r>
              <a:rPr lang="en-US" sz="2800">
                <a:solidFill>
                  <a:srgbClr val="1C1C1C"/>
                </a:solidFill>
              </a:rPr>
              <a:t>2</a:t>
            </a:r>
          </a:p>
        </p:txBody>
      </p:sp>
      <p:sp>
        <p:nvSpPr>
          <p:cNvPr id="253962" name="Rectangle 10"/>
          <p:cNvSpPr>
            <a:spLocks noChangeArrowheads="1"/>
          </p:cNvSpPr>
          <p:nvPr/>
        </p:nvSpPr>
        <p:spPr bwMode="auto">
          <a:xfrm>
            <a:off x="6013450" y="2133600"/>
            <a:ext cx="431800" cy="914400"/>
          </a:xfrm>
          <a:prstGeom prst="rect">
            <a:avLst/>
          </a:prstGeom>
          <a:solidFill>
            <a:schemeClr val="accent4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r>
              <a:rPr lang="en-US" sz="2800">
                <a:solidFill>
                  <a:srgbClr val="1C1C1C"/>
                </a:solidFill>
              </a:rPr>
              <a:t>9</a:t>
            </a:r>
          </a:p>
        </p:txBody>
      </p:sp>
      <p:sp>
        <p:nvSpPr>
          <p:cNvPr id="253963" name="Rectangle 11"/>
          <p:cNvSpPr>
            <a:spLocks noChangeArrowheads="1"/>
          </p:cNvSpPr>
          <p:nvPr/>
        </p:nvSpPr>
        <p:spPr bwMode="auto">
          <a:xfrm>
            <a:off x="828675" y="2133600"/>
            <a:ext cx="431800" cy="914400"/>
          </a:xfrm>
          <a:prstGeom prst="rect">
            <a:avLst/>
          </a:prstGeom>
          <a:solidFill>
            <a:schemeClr val="accent3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r>
              <a:rPr lang="en-US" sz="2800">
                <a:solidFill>
                  <a:srgbClr val="1C1C1C"/>
                </a:solidFill>
              </a:rPr>
              <a:t>5</a:t>
            </a:r>
          </a:p>
        </p:txBody>
      </p:sp>
      <p:sp>
        <p:nvSpPr>
          <p:cNvPr id="253964" name="Rectangle 12"/>
          <p:cNvSpPr>
            <a:spLocks noChangeArrowheads="1"/>
          </p:cNvSpPr>
          <p:nvPr/>
        </p:nvSpPr>
        <p:spPr bwMode="auto">
          <a:xfrm>
            <a:off x="1476375" y="2133600"/>
            <a:ext cx="431800" cy="914400"/>
          </a:xfrm>
          <a:prstGeom prst="rect">
            <a:avLst/>
          </a:prstGeom>
          <a:solidFill>
            <a:schemeClr val="accent3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r>
              <a:rPr lang="en-US" sz="2800">
                <a:solidFill>
                  <a:srgbClr val="1C1C1C"/>
                </a:solidFill>
              </a:rPr>
              <a:t>9</a:t>
            </a:r>
          </a:p>
        </p:txBody>
      </p:sp>
      <p:sp>
        <p:nvSpPr>
          <p:cNvPr id="253965" name="Rectangle 13"/>
          <p:cNvSpPr>
            <a:spLocks noChangeArrowheads="1"/>
          </p:cNvSpPr>
          <p:nvPr/>
        </p:nvSpPr>
        <p:spPr bwMode="auto">
          <a:xfrm>
            <a:off x="2124075" y="2133600"/>
            <a:ext cx="431800" cy="914400"/>
          </a:xfrm>
          <a:prstGeom prst="rect">
            <a:avLst/>
          </a:prstGeom>
          <a:solidFill>
            <a:schemeClr val="accent4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r>
              <a:rPr lang="en-US" sz="2800">
                <a:solidFill>
                  <a:srgbClr val="1C1C1C"/>
                </a:solidFill>
              </a:rPr>
              <a:t>8</a:t>
            </a:r>
          </a:p>
        </p:txBody>
      </p:sp>
      <p:sp>
        <p:nvSpPr>
          <p:cNvPr id="253966" name="Rectangle 14"/>
          <p:cNvSpPr>
            <a:spLocks noChangeArrowheads="1"/>
          </p:cNvSpPr>
          <p:nvPr/>
        </p:nvSpPr>
        <p:spPr bwMode="auto">
          <a:xfrm>
            <a:off x="2771775" y="2133600"/>
            <a:ext cx="431800" cy="914400"/>
          </a:xfrm>
          <a:prstGeom prst="rect">
            <a:avLst/>
          </a:prstGeom>
          <a:solidFill>
            <a:schemeClr val="accent4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r>
              <a:rPr lang="en-US" sz="2800">
                <a:solidFill>
                  <a:srgbClr val="1C1C1C"/>
                </a:solidFill>
              </a:rPr>
              <a:t>4</a:t>
            </a:r>
          </a:p>
        </p:txBody>
      </p:sp>
      <p:sp>
        <p:nvSpPr>
          <p:cNvPr id="253967" name="Rectangle 15"/>
          <p:cNvSpPr>
            <a:spLocks noChangeArrowheads="1"/>
          </p:cNvSpPr>
          <p:nvPr/>
        </p:nvSpPr>
        <p:spPr bwMode="auto">
          <a:xfrm>
            <a:off x="3421063" y="2133600"/>
            <a:ext cx="431800" cy="914400"/>
          </a:xfrm>
          <a:prstGeom prst="rect">
            <a:avLst/>
          </a:prstGeom>
          <a:solidFill>
            <a:schemeClr val="accent4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r>
              <a:rPr lang="en-US" sz="2800">
                <a:solidFill>
                  <a:srgbClr val="1C1C1C"/>
                </a:solidFill>
              </a:rPr>
              <a:t>7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2146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11188" y="476250"/>
            <a:ext cx="7772400" cy="792163"/>
          </a:xfrm>
        </p:spPr>
        <p:txBody>
          <a:bodyPr/>
          <a:lstStyle/>
          <a:p>
            <a:r>
              <a:rPr lang="en-US" sz="4400">
                <a:solidFill>
                  <a:srgbClr val="00FFFF"/>
                </a:solidFill>
              </a:rPr>
              <a:t>Extreme-Values Heuristic</a:t>
            </a:r>
          </a:p>
        </p:txBody>
      </p:sp>
      <p:sp>
        <p:nvSpPr>
          <p:cNvPr id="262147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611188" y="3733800"/>
            <a:ext cx="7920037" cy="2232025"/>
          </a:xfrm>
        </p:spPr>
        <p:txBody>
          <a:bodyPr/>
          <a:lstStyle/>
          <a:p>
            <a:pPr algn="l" rtl="0">
              <a:lnSpc>
                <a:spcPct val="120000"/>
              </a:lnSpc>
              <a:spcBef>
                <a:spcPct val="80000"/>
              </a:spcBef>
            </a:pPr>
            <a:r>
              <a:rPr lang="en-US" sz="3600"/>
              <a:t>Identify the locations of the larger cards, and try to get these cards</a:t>
            </a:r>
          </a:p>
          <a:p>
            <a:pPr algn="l" rtl="0">
              <a:lnSpc>
                <a:spcPct val="120000"/>
              </a:lnSpc>
              <a:spcBef>
                <a:spcPct val="55000"/>
              </a:spcBef>
            </a:pPr>
            <a:r>
              <a:rPr lang="en-US" sz="3600">
                <a:solidFill>
                  <a:srgbClr val="66FF33"/>
                </a:solidFill>
              </a:rPr>
              <a:t>But, how to guarantee getting them?</a:t>
            </a:r>
            <a:r>
              <a:rPr lang="en-US" sz="3600">
                <a:solidFill>
                  <a:srgbClr val="00FFFF"/>
                </a:solidFill>
              </a:rPr>
              <a:t>                </a:t>
            </a:r>
          </a:p>
        </p:txBody>
      </p:sp>
      <p:sp>
        <p:nvSpPr>
          <p:cNvPr id="262148" name="Rectangle 4"/>
          <p:cNvSpPr>
            <a:spLocks noChangeArrowheads="1"/>
          </p:cNvSpPr>
          <p:nvPr/>
        </p:nvSpPr>
        <p:spPr bwMode="auto">
          <a:xfrm>
            <a:off x="6661150" y="2133600"/>
            <a:ext cx="431800" cy="914400"/>
          </a:xfrm>
          <a:prstGeom prst="rect">
            <a:avLst/>
          </a:prstGeom>
          <a:solidFill>
            <a:schemeClr val="accent4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r>
              <a:rPr lang="en-US" sz="2800">
                <a:solidFill>
                  <a:srgbClr val="1C1C1C"/>
                </a:solidFill>
              </a:rPr>
              <a:t>6</a:t>
            </a:r>
          </a:p>
        </p:txBody>
      </p:sp>
      <p:sp>
        <p:nvSpPr>
          <p:cNvPr id="262149" name="Rectangle 5"/>
          <p:cNvSpPr>
            <a:spLocks noChangeArrowheads="1"/>
          </p:cNvSpPr>
          <p:nvPr/>
        </p:nvSpPr>
        <p:spPr bwMode="auto">
          <a:xfrm>
            <a:off x="7308850" y="2133600"/>
            <a:ext cx="431800" cy="914400"/>
          </a:xfrm>
          <a:prstGeom prst="rect">
            <a:avLst/>
          </a:prstGeom>
          <a:solidFill>
            <a:schemeClr val="accent4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r>
              <a:rPr lang="en-US" sz="2800">
                <a:solidFill>
                  <a:srgbClr val="1C1C1C"/>
                </a:solidFill>
              </a:rPr>
              <a:t>3</a:t>
            </a:r>
          </a:p>
        </p:txBody>
      </p:sp>
      <p:sp>
        <p:nvSpPr>
          <p:cNvPr id="262150" name="Rectangle 6"/>
          <p:cNvSpPr>
            <a:spLocks noChangeArrowheads="1"/>
          </p:cNvSpPr>
          <p:nvPr/>
        </p:nvSpPr>
        <p:spPr bwMode="auto">
          <a:xfrm>
            <a:off x="7956550" y="2133600"/>
            <a:ext cx="431800" cy="914400"/>
          </a:xfrm>
          <a:prstGeom prst="rect">
            <a:avLst/>
          </a:prstGeom>
          <a:solidFill>
            <a:schemeClr val="accent4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r>
              <a:rPr lang="en-US" sz="2800">
                <a:solidFill>
                  <a:srgbClr val="1C1C1C"/>
                </a:solidFill>
              </a:rPr>
              <a:t>3</a:t>
            </a:r>
          </a:p>
        </p:txBody>
      </p:sp>
      <p:sp>
        <p:nvSpPr>
          <p:cNvPr id="262151" name="Rectangle 7"/>
          <p:cNvSpPr>
            <a:spLocks noChangeArrowheads="1"/>
          </p:cNvSpPr>
          <p:nvPr/>
        </p:nvSpPr>
        <p:spPr bwMode="auto">
          <a:xfrm>
            <a:off x="4068763" y="2133600"/>
            <a:ext cx="431800" cy="914400"/>
          </a:xfrm>
          <a:prstGeom prst="rect">
            <a:avLst/>
          </a:prstGeom>
          <a:solidFill>
            <a:schemeClr val="accent4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r>
              <a:rPr lang="en-US" sz="2800">
                <a:solidFill>
                  <a:srgbClr val="1C1C1C"/>
                </a:solidFill>
              </a:rPr>
              <a:t>5</a:t>
            </a:r>
          </a:p>
        </p:txBody>
      </p:sp>
      <p:sp>
        <p:nvSpPr>
          <p:cNvPr id="262152" name="Rectangle 8"/>
          <p:cNvSpPr>
            <a:spLocks noChangeArrowheads="1"/>
          </p:cNvSpPr>
          <p:nvPr/>
        </p:nvSpPr>
        <p:spPr bwMode="auto">
          <a:xfrm>
            <a:off x="4716463" y="2133600"/>
            <a:ext cx="431800" cy="914400"/>
          </a:xfrm>
          <a:prstGeom prst="rect">
            <a:avLst/>
          </a:prstGeom>
          <a:solidFill>
            <a:schemeClr val="accent4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r>
              <a:rPr lang="en-US" sz="2800">
                <a:solidFill>
                  <a:srgbClr val="1C1C1C"/>
                </a:solidFill>
              </a:rPr>
              <a:t>1</a:t>
            </a:r>
          </a:p>
        </p:txBody>
      </p:sp>
      <p:sp>
        <p:nvSpPr>
          <p:cNvPr id="262153" name="Rectangle 9"/>
          <p:cNvSpPr>
            <a:spLocks noChangeArrowheads="1"/>
          </p:cNvSpPr>
          <p:nvPr/>
        </p:nvSpPr>
        <p:spPr bwMode="auto">
          <a:xfrm>
            <a:off x="5364163" y="2133600"/>
            <a:ext cx="431800" cy="914400"/>
          </a:xfrm>
          <a:prstGeom prst="rect">
            <a:avLst/>
          </a:prstGeom>
          <a:solidFill>
            <a:schemeClr val="accent4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r>
              <a:rPr lang="en-US" sz="2800">
                <a:solidFill>
                  <a:srgbClr val="1C1C1C"/>
                </a:solidFill>
              </a:rPr>
              <a:t>2</a:t>
            </a:r>
          </a:p>
        </p:txBody>
      </p:sp>
      <p:sp>
        <p:nvSpPr>
          <p:cNvPr id="262154" name="Rectangle 10"/>
          <p:cNvSpPr>
            <a:spLocks noChangeArrowheads="1"/>
          </p:cNvSpPr>
          <p:nvPr/>
        </p:nvSpPr>
        <p:spPr bwMode="auto">
          <a:xfrm>
            <a:off x="6013450" y="2133600"/>
            <a:ext cx="431800" cy="914400"/>
          </a:xfrm>
          <a:prstGeom prst="rect">
            <a:avLst/>
          </a:prstGeom>
          <a:solidFill>
            <a:schemeClr val="tx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r>
              <a:rPr lang="en-US" sz="2800">
                <a:solidFill>
                  <a:srgbClr val="1C1C1C"/>
                </a:solidFill>
              </a:rPr>
              <a:t>9</a:t>
            </a:r>
          </a:p>
        </p:txBody>
      </p:sp>
      <p:sp>
        <p:nvSpPr>
          <p:cNvPr id="262155" name="Rectangle 11"/>
          <p:cNvSpPr>
            <a:spLocks noChangeArrowheads="1"/>
          </p:cNvSpPr>
          <p:nvPr/>
        </p:nvSpPr>
        <p:spPr bwMode="auto">
          <a:xfrm>
            <a:off x="828675" y="2133600"/>
            <a:ext cx="431800" cy="914400"/>
          </a:xfrm>
          <a:prstGeom prst="rect">
            <a:avLst/>
          </a:prstGeom>
          <a:solidFill>
            <a:schemeClr val="accent4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r>
              <a:rPr lang="en-US" sz="2800">
                <a:solidFill>
                  <a:srgbClr val="1C1C1C"/>
                </a:solidFill>
              </a:rPr>
              <a:t>5</a:t>
            </a:r>
          </a:p>
        </p:txBody>
      </p:sp>
      <p:sp>
        <p:nvSpPr>
          <p:cNvPr id="262156" name="Rectangle 12"/>
          <p:cNvSpPr>
            <a:spLocks noChangeArrowheads="1"/>
          </p:cNvSpPr>
          <p:nvPr/>
        </p:nvSpPr>
        <p:spPr bwMode="auto">
          <a:xfrm>
            <a:off x="1476375" y="2133600"/>
            <a:ext cx="431800" cy="914400"/>
          </a:xfrm>
          <a:prstGeom prst="rect">
            <a:avLst/>
          </a:prstGeom>
          <a:solidFill>
            <a:schemeClr val="tx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r>
              <a:rPr lang="en-US" sz="2800">
                <a:solidFill>
                  <a:srgbClr val="1C1C1C"/>
                </a:solidFill>
              </a:rPr>
              <a:t>9</a:t>
            </a:r>
          </a:p>
        </p:txBody>
      </p:sp>
      <p:sp>
        <p:nvSpPr>
          <p:cNvPr id="262157" name="Rectangle 13"/>
          <p:cNvSpPr>
            <a:spLocks noChangeArrowheads="1"/>
          </p:cNvSpPr>
          <p:nvPr/>
        </p:nvSpPr>
        <p:spPr bwMode="auto">
          <a:xfrm>
            <a:off x="2124075" y="2133600"/>
            <a:ext cx="431800" cy="914400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r>
              <a:rPr lang="en-US" sz="2800">
                <a:solidFill>
                  <a:srgbClr val="1C1C1C"/>
                </a:solidFill>
              </a:rPr>
              <a:t>8</a:t>
            </a:r>
          </a:p>
        </p:txBody>
      </p:sp>
      <p:sp>
        <p:nvSpPr>
          <p:cNvPr id="262158" name="Rectangle 14"/>
          <p:cNvSpPr>
            <a:spLocks noChangeArrowheads="1"/>
          </p:cNvSpPr>
          <p:nvPr/>
        </p:nvSpPr>
        <p:spPr bwMode="auto">
          <a:xfrm>
            <a:off x="2771775" y="2133600"/>
            <a:ext cx="431800" cy="914400"/>
          </a:xfrm>
          <a:prstGeom prst="rect">
            <a:avLst/>
          </a:prstGeom>
          <a:solidFill>
            <a:schemeClr val="accent4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r>
              <a:rPr lang="en-US" sz="2800">
                <a:solidFill>
                  <a:srgbClr val="1C1C1C"/>
                </a:solidFill>
              </a:rPr>
              <a:t>4</a:t>
            </a:r>
          </a:p>
        </p:txBody>
      </p:sp>
      <p:sp>
        <p:nvSpPr>
          <p:cNvPr id="262159" name="Rectangle 15"/>
          <p:cNvSpPr>
            <a:spLocks noChangeArrowheads="1"/>
          </p:cNvSpPr>
          <p:nvPr/>
        </p:nvSpPr>
        <p:spPr bwMode="auto">
          <a:xfrm>
            <a:off x="3421063" y="2133600"/>
            <a:ext cx="431800" cy="914400"/>
          </a:xfrm>
          <a:prstGeom prst="rect">
            <a:avLst/>
          </a:prstGeom>
          <a:solidFill>
            <a:schemeClr val="accent4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r>
              <a:rPr lang="en-US" sz="2800">
                <a:solidFill>
                  <a:srgbClr val="1C1C1C"/>
                </a:solidFill>
              </a:rPr>
              <a:t>7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009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11188" y="476250"/>
            <a:ext cx="7772400" cy="792163"/>
          </a:xfrm>
        </p:spPr>
        <p:txBody>
          <a:bodyPr/>
          <a:lstStyle/>
          <a:p>
            <a:r>
              <a:rPr lang="en-US" sz="4400">
                <a:solidFill>
                  <a:srgbClr val="00FFFF"/>
                </a:solidFill>
              </a:rPr>
              <a:t>A Deterministic Approach</a:t>
            </a:r>
          </a:p>
        </p:txBody>
      </p:sp>
      <p:sp>
        <p:nvSpPr>
          <p:cNvPr id="26009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323850" y="5084763"/>
            <a:ext cx="8569325" cy="1223962"/>
          </a:xfrm>
        </p:spPr>
        <p:txBody>
          <a:bodyPr/>
          <a:lstStyle/>
          <a:p>
            <a:pPr algn="l" rtl="0">
              <a:lnSpc>
                <a:spcPct val="120000"/>
              </a:lnSpc>
              <a:spcBef>
                <a:spcPct val="80000"/>
              </a:spcBef>
            </a:pPr>
            <a:r>
              <a:rPr lang="en-US" sz="3200"/>
              <a:t>Apply dynamic programming - solve the game for: all pairs, all triples, all quadruples …</a:t>
            </a:r>
          </a:p>
        </p:txBody>
      </p:sp>
      <p:sp>
        <p:nvSpPr>
          <p:cNvPr id="260112" name="Rectangle 16"/>
          <p:cNvSpPr>
            <a:spLocks noChangeArrowheads="1"/>
          </p:cNvSpPr>
          <p:nvPr/>
        </p:nvSpPr>
        <p:spPr bwMode="auto">
          <a:xfrm>
            <a:off x="6661150" y="2133600"/>
            <a:ext cx="431800" cy="914400"/>
          </a:xfrm>
          <a:prstGeom prst="rect">
            <a:avLst/>
          </a:prstGeom>
          <a:solidFill>
            <a:schemeClr val="accent4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r>
              <a:rPr lang="en-US" sz="2800">
                <a:solidFill>
                  <a:srgbClr val="1C1C1C"/>
                </a:solidFill>
              </a:rPr>
              <a:t>6</a:t>
            </a:r>
          </a:p>
        </p:txBody>
      </p:sp>
      <p:sp>
        <p:nvSpPr>
          <p:cNvPr id="260113" name="Rectangle 17"/>
          <p:cNvSpPr>
            <a:spLocks noChangeArrowheads="1"/>
          </p:cNvSpPr>
          <p:nvPr/>
        </p:nvSpPr>
        <p:spPr bwMode="auto">
          <a:xfrm>
            <a:off x="7308850" y="2133600"/>
            <a:ext cx="431800" cy="914400"/>
          </a:xfrm>
          <a:prstGeom prst="rect">
            <a:avLst/>
          </a:prstGeom>
          <a:solidFill>
            <a:schemeClr val="accent4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r>
              <a:rPr lang="en-US" sz="2800">
                <a:solidFill>
                  <a:srgbClr val="1C1C1C"/>
                </a:solidFill>
              </a:rPr>
              <a:t>3</a:t>
            </a:r>
          </a:p>
        </p:txBody>
      </p:sp>
      <p:sp>
        <p:nvSpPr>
          <p:cNvPr id="260114" name="Rectangle 18"/>
          <p:cNvSpPr>
            <a:spLocks noChangeArrowheads="1"/>
          </p:cNvSpPr>
          <p:nvPr/>
        </p:nvSpPr>
        <p:spPr bwMode="auto">
          <a:xfrm>
            <a:off x="7956550" y="2133600"/>
            <a:ext cx="431800" cy="914400"/>
          </a:xfrm>
          <a:prstGeom prst="rect">
            <a:avLst/>
          </a:prstGeom>
          <a:solidFill>
            <a:schemeClr val="accent4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r>
              <a:rPr lang="en-US" sz="2800">
                <a:solidFill>
                  <a:srgbClr val="1C1C1C"/>
                </a:solidFill>
              </a:rPr>
              <a:t>3</a:t>
            </a:r>
          </a:p>
        </p:txBody>
      </p:sp>
      <p:sp>
        <p:nvSpPr>
          <p:cNvPr id="260115" name="Rectangle 19"/>
          <p:cNvSpPr>
            <a:spLocks noChangeArrowheads="1"/>
          </p:cNvSpPr>
          <p:nvPr/>
        </p:nvSpPr>
        <p:spPr bwMode="auto">
          <a:xfrm>
            <a:off x="4068763" y="2133600"/>
            <a:ext cx="431800" cy="914400"/>
          </a:xfrm>
          <a:prstGeom prst="rect">
            <a:avLst/>
          </a:prstGeom>
          <a:solidFill>
            <a:schemeClr val="accent4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r>
              <a:rPr lang="en-US" sz="2800">
                <a:solidFill>
                  <a:srgbClr val="1C1C1C"/>
                </a:solidFill>
              </a:rPr>
              <a:t>5</a:t>
            </a:r>
          </a:p>
        </p:txBody>
      </p:sp>
      <p:sp>
        <p:nvSpPr>
          <p:cNvPr id="260116" name="Rectangle 20"/>
          <p:cNvSpPr>
            <a:spLocks noChangeArrowheads="1"/>
          </p:cNvSpPr>
          <p:nvPr/>
        </p:nvSpPr>
        <p:spPr bwMode="auto">
          <a:xfrm>
            <a:off x="4716463" y="2133600"/>
            <a:ext cx="431800" cy="914400"/>
          </a:xfrm>
          <a:prstGeom prst="rect">
            <a:avLst/>
          </a:prstGeom>
          <a:solidFill>
            <a:schemeClr val="accent4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r>
              <a:rPr lang="en-US" sz="2800">
                <a:solidFill>
                  <a:srgbClr val="1C1C1C"/>
                </a:solidFill>
              </a:rPr>
              <a:t>1</a:t>
            </a:r>
          </a:p>
        </p:txBody>
      </p:sp>
      <p:sp>
        <p:nvSpPr>
          <p:cNvPr id="260117" name="Rectangle 21"/>
          <p:cNvSpPr>
            <a:spLocks noChangeArrowheads="1"/>
          </p:cNvSpPr>
          <p:nvPr/>
        </p:nvSpPr>
        <p:spPr bwMode="auto">
          <a:xfrm>
            <a:off x="5364163" y="2133600"/>
            <a:ext cx="431800" cy="914400"/>
          </a:xfrm>
          <a:prstGeom prst="rect">
            <a:avLst/>
          </a:prstGeom>
          <a:solidFill>
            <a:schemeClr val="accent4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r>
              <a:rPr lang="en-US" sz="2800">
                <a:solidFill>
                  <a:srgbClr val="1C1C1C"/>
                </a:solidFill>
              </a:rPr>
              <a:t>2</a:t>
            </a:r>
          </a:p>
        </p:txBody>
      </p:sp>
      <p:sp>
        <p:nvSpPr>
          <p:cNvPr id="260118" name="Rectangle 22"/>
          <p:cNvSpPr>
            <a:spLocks noChangeArrowheads="1"/>
          </p:cNvSpPr>
          <p:nvPr/>
        </p:nvSpPr>
        <p:spPr bwMode="auto">
          <a:xfrm>
            <a:off x="6013450" y="2133600"/>
            <a:ext cx="431800" cy="914400"/>
          </a:xfrm>
          <a:prstGeom prst="rect">
            <a:avLst/>
          </a:prstGeom>
          <a:solidFill>
            <a:schemeClr val="accent4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r>
              <a:rPr lang="en-US" sz="2800">
                <a:solidFill>
                  <a:srgbClr val="1C1C1C"/>
                </a:solidFill>
              </a:rPr>
              <a:t>9</a:t>
            </a:r>
          </a:p>
        </p:txBody>
      </p:sp>
      <p:sp>
        <p:nvSpPr>
          <p:cNvPr id="260119" name="Rectangle 23"/>
          <p:cNvSpPr>
            <a:spLocks noChangeArrowheads="1"/>
          </p:cNvSpPr>
          <p:nvPr/>
        </p:nvSpPr>
        <p:spPr bwMode="auto">
          <a:xfrm>
            <a:off x="828675" y="2133600"/>
            <a:ext cx="431800" cy="914400"/>
          </a:xfrm>
          <a:prstGeom prst="rect">
            <a:avLst/>
          </a:prstGeom>
          <a:solidFill>
            <a:srgbClr val="FFCC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r>
              <a:rPr lang="en-US" sz="2800">
                <a:solidFill>
                  <a:srgbClr val="1C1C1C"/>
                </a:solidFill>
              </a:rPr>
              <a:t>5</a:t>
            </a:r>
          </a:p>
        </p:txBody>
      </p:sp>
      <p:sp>
        <p:nvSpPr>
          <p:cNvPr id="260120" name="Rectangle 24"/>
          <p:cNvSpPr>
            <a:spLocks noChangeArrowheads="1"/>
          </p:cNvSpPr>
          <p:nvPr/>
        </p:nvSpPr>
        <p:spPr bwMode="auto">
          <a:xfrm>
            <a:off x="1476375" y="2133600"/>
            <a:ext cx="431800" cy="914400"/>
          </a:xfrm>
          <a:prstGeom prst="rect">
            <a:avLst/>
          </a:prstGeom>
          <a:solidFill>
            <a:srgbClr val="FFCC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r>
              <a:rPr lang="en-US" sz="2800">
                <a:solidFill>
                  <a:srgbClr val="1C1C1C"/>
                </a:solidFill>
              </a:rPr>
              <a:t>9</a:t>
            </a:r>
          </a:p>
        </p:txBody>
      </p:sp>
      <p:sp>
        <p:nvSpPr>
          <p:cNvPr id="260121" name="Rectangle 25"/>
          <p:cNvSpPr>
            <a:spLocks noChangeArrowheads="1"/>
          </p:cNvSpPr>
          <p:nvPr/>
        </p:nvSpPr>
        <p:spPr bwMode="auto">
          <a:xfrm>
            <a:off x="2124075" y="2133600"/>
            <a:ext cx="431800" cy="914400"/>
          </a:xfrm>
          <a:prstGeom prst="rect">
            <a:avLst/>
          </a:prstGeom>
          <a:solidFill>
            <a:srgbClr val="FFCC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r>
              <a:rPr lang="en-US" sz="2800">
                <a:solidFill>
                  <a:srgbClr val="1C1C1C"/>
                </a:solidFill>
              </a:rPr>
              <a:t>8</a:t>
            </a:r>
          </a:p>
        </p:txBody>
      </p:sp>
      <p:sp>
        <p:nvSpPr>
          <p:cNvPr id="260122" name="Rectangle 26"/>
          <p:cNvSpPr>
            <a:spLocks noChangeArrowheads="1"/>
          </p:cNvSpPr>
          <p:nvPr/>
        </p:nvSpPr>
        <p:spPr bwMode="auto">
          <a:xfrm>
            <a:off x="2771775" y="2133600"/>
            <a:ext cx="431800" cy="914400"/>
          </a:xfrm>
          <a:prstGeom prst="rect">
            <a:avLst/>
          </a:prstGeom>
          <a:solidFill>
            <a:schemeClr val="accent4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r>
              <a:rPr lang="en-US" sz="2800">
                <a:solidFill>
                  <a:srgbClr val="1C1C1C"/>
                </a:solidFill>
              </a:rPr>
              <a:t>4</a:t>
            </a:r>
          </a:p>
        </p:txBody>
      </p:sp>
      <p:sp>
        <p:nvSpPr>
          <p:cNvPr id="260123" name="Rectangle 27"/>
          <p:cNvSpPr>
            <a:spLocks noChangeArrowheads="1"/>
          </p:cNvSpPr>
          <p:nvPr/>
        </p:nvSpPr>
        <p:spPr bwMode="auto">
          <a:xfrm>
            <a:off x="3421063" y="2133600"/>
            <a:ext cx="431800" cy="914400"/>
          </a:xfrm>
          <a:prstGeom prst="rect">
            <a:avLst/>
          </a:prstGeom>
          <a:solidFill>
            <a:schemeClr val="accent4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r>
              <a:rPr lang="en-US" sz="2800">
                <a:solidFill>
                  <a:srgbClr val="1C1C1C"/>
                </a:solidFill>
              </a:rPr>
              <a:t>7</a:t>
            </a:r>
          </a:p>
        </p:txBody>
      </p:sp>
      <p:sp>
        <p:nvSpPr>
          <p:cNvPr id="260124" name="Rectangle 28"/>
          <p:cNvSpPr>
            <a:spLocks noChangeArrowheads="1"/>
          </p:cNvSpPr>
          <p:nvPr/>
        </p:nvSpPr>
        <p:spPr bwMode="auto">
          <a:xfrm>
            <a:off x="6659563" y="3573463"/>
            <a:ext cx="431800" cy="914400"/>
          </a:xfrm>
          <a:prstGeom prst="rect">
            <a:avLst/>
          </a:prstGeom>
          <a:solidFill>
            <a:schemeClr val="accent4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r>
              <a:rPr lang="en-US" sz="2800">
                <a:solidFill>
                  <a:srgbClr val="1C1C1C"/>
                </a:solidFill>
              </a:rPr>
              <a:t>6</a:t>
            </a:r>
          </a:p>
        </p:txBody>
      </p:sp>
      <p:sp>
        <p:nvSpPr>
          <p:cNvPr id="260125" name="Rectangle 29"/>
          <p:cNvSpPr>
            <a:spLocks noChangeArrowheads="1"/>
          </p:cNvSpPr>
          <p:nvPr/>
        </p:nvSpPr>
        <p:spPr bwMode="auto">
          <a:xfrm>
            <a:off x="7307263" y="3573463"/>
            <a:ext cx="431800" cy="914400"/>
          </a:xfrm>
          <a:prstGeom prst="rect">
            <a:avLst/>
          </a:prstGeom>
          <a:solidFill>
            <a:schemeClr val="accent4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r>
              <a:rPr lang="en-US" sz="2800">
                <a:solidFill>
                  <a:srgbClr val="1C1C1C"/>
                </a:solidFill>
              </a:rPr>
              <a:t>3</a:t>
            </a:r>
          </a:p>
        </p:txBody>
      </p:sp>
      <p:sp>
        <p:nvSpPr>
          <p:cNvPr id="260126" name="Rectangle 30"/>
          <p:cNvSpPr>
            <a:spLocks noChangeArrowheads="1"/>
          </p:cNvSpPr>
          <p:nvPr/>
        </p:nvSpPr>
        <p:spPr bwMode="auto">
          <a:xfrm>
            <a:off x="7954963" y="3573463"/>
            <a:ext cx="431800" cy="914400"/>
          </a:xfrm>
          <a:prstGeom prst="rect">
            <a:avLst/>
          </a:prstGeom>
          <a:solidFill>
            <a:schemeClr val="accent4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r>
              <a:rPr lang="en-US" sz="2800">
                <a:solidFill>
                  <a:srgbClr val="1C1C1C"/>
                </a:solidFill>
              </a:rPr>
              <a:t>3</a:t>
            </a:r>
          </a:p>
        </p:txBody>
      </p:sp>
      <p:sp>
        <p:nvSpPr>
          <p:cNvPr id="260127" name="Rectangle 31"/>
          <p:cNvSpPr>
            <a:spLocks noChangeArrowheads="1"/>
          </p:cNvSpPr>
          <p:nvPr/>
        </p:nvSpPr>
        <p:spPr bwMode="auto">
          <a:xfrm>
            <a:off x="4067175" y="3573463"/>
            <a:ext cx="431800" cy="914400"/>
          </a:xfrm>
          <a:prstGeom prst="rect">
            <a:avLst/>
          </a:prstGeom>
          <a:solidFill>
            <a:schemeClr val="accent4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r>
              <a:rPr lang="en-US" sz="2800">
                <a:solidFill>
                  <a:srgbClr val="1C1C1C"/>
                </a:solidFill>
              </a:rPr>
              <a:t>5</a:t>
            </a:r>
          </a:p>
        </p:txBody>
      </p:sp>
      <p:sp>
        <p:nvSpPr>
          <p:cNvPr id="260128" name="Rectangle 32"/>
          <p:cNvSpPr>
            <a:spLocks noChangeArrowheads="1"/>
          </p:cNvSpPr>
          <p:nvPr/>
        </p:nvSpPr>
        <p:spPr bwMode="auto">
          <a:xfrm>
            <a:off x="4714875" y="3573463"/>
            <a:ext cx="431800" cy="914400"/>
          </a:xfrm>
          <a:prstGeom prst="rect">
            <a:avLst/>
          </a:prstGeom>
          <a:solidFill>
            <a:schemeClr val="accent4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r>
              <a:rPr lang="en-US" sz="2800">
                <a:solidFill>
                  <a:srgbClr val="1C1C1C"/>
                </a:solidFill>
              </a:rPr>
              <a:t>1</a:t>
            </a:r>
          </a:p>
        </p:txBody>
      </p:sp>
      <p:sp>
        <p:nvSpPr>
          <p:cNvPr id="260129" name="Rectangle 33"/>
          <p:cNvSpPr>
            <a:spLocks noChangeArrowheads="1"/>
          </p:cNvSpPr>
          <p:nvPr/>
        </p:nvSpPr>
        <p:spPr bwMode="auto">
          <a:xfrm>
            <a:off x="5362575" y="3573463"/>
            <a:ext cx="431800" cy="914400"/>
          </a:xfrm>
          <a:prstGeom prst="rect">
            <a:avLst/>
          </a:prstGeom>
          <a:solidFill>
            <a:schemeClr val="accent4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r>
              <a:rPr lang="en-US" sz="2800">
                <a:solidFill>
                  <a:srgbClr val="1C1C1C"/>
                </a:solidFill>
              </a:rPr>
              <a:t>2</a:t>
            </a:r>
          </a:p>
        </p:txBody>
      </p:sp>
      <p:sp>
        <p:nvSpPr>
          <p:cNvPr id="260130" name="Rectangle 34"/>
          <p:cNvSpPr>
            <a:spLocks noChangeArrowheads="1"/>
          </p:cNvSpPr>
          <p:nvPr/>
        </p:nvSpPr>
        <p:spPr bwMode="auto">
          <a:xfrm>
            <a:off x="6011863" y="3573463"/>
            <a:ext cx="431800" cy="914400"/>
          </a:xfrm>
          <a:prstGeom prst="rect">
            <a:avLst/>
          </a:prstGeom>
          <a:solidFill>
            <a:schemeClr val="accent4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r>
              <a:rPr lang="en-US" sz="2800">
                <a:solidFill>
                  <a:srgbClr val="1C1C1C"/>
                </a:solidFill>
              </a:rPr>
              <a:t>9</a:t>
            </a:r>
          </a:p>
        </p:txBody>
      </p:sp>
      <p:sp>
        <p:nvSpPr>
          <p:cNvPr id="260131" name="Rectangle 35"/>
          <p:cNvSpPr>
            <a:spLocks noChangeArrowheads="1"/>
          </p:cNvSpPr>
          <p:nvPr/>
        </p:nvSpPr>
        <p:spPr bwMode="auto">
          <a:xfrm>
            <a:off x="827088" y="3573463"/>
            <a:ext cx="431800" cy="914400"/>
          </a:xfrm>
          <a:prstGeom prst="rect">
            <a:avLst/>
          </a:prstGeom>
          <a:solidFill>
            <a:schemeClr val="accent4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r>
              <a:rPr lang="en-US" sz="2800">
                <a:solidFill>
                  <a:srgbClr val="1C1C1C"/>
                </a:solidFill>
              </a:rPr>
              <a:t>5</a:t>
            </a:r>
          </a:p>
        </p:txBody>
      </p:sp>
      <p:sp>
        <p:nvSpPr>
          <p:cNvPr id="260132" name="Rectangle 36"/>
          <p:cNvSpPr>
            <a:spLocks noChangeArrowheads="1"/>
          </p:cNvSpPr>
          <p:nvPr/>
        </p:nvSpPr>
        <p:spPr bwMode="auto">
          <a:xfrm>
            <a:off x="1474788" y="3573463"/>
            <a:ext cx="431800" cy="914400"/>
          </a:xfrm>
          <a:prstGeom prst="rect">
            <a:avLst/>
          </a:prstGeom>
          <a:solidFill>
            <a:schemeClr val="accent3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r>
              <a:rPr lang="en-US" sz="2800">
                <a:solidFill>
                  <a:srgbClr val="1C1C1C"/>
                </a:solidFill>
              </a:rPr>
              <a:t>9</a:t>
            </a:r>
          </a:p>
        </p:txBody>
      </p:sp>
      <p:sp>
        <p:nvSpPr>
          <p:cNvPr id="260133" name="Rectangle 37"/>
          <p:cNvSpPr>
            <a:spLocks noChangeArrowheads="1"/>
          </p:cNvSpPr>
          <p:nvPr/>
        </p:nvSpPr>
        <p:spPr bwMode="auto">
          <a:xfrm>
            <a:off x="2122488" y="3573463"/>
            <a:ext cx="431800" cy="914400"/>
          </a:xfrm>
          <a:prstGeom prst="rect">
            <a:avLst/>
          </a:prstGeom>
          <a:solidFill>
            <a:schemeClr val="accent3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r>
              <a:rPr lang="en-US" sz="2800">
                <a:solidFill>
                  <a:srgbClr val="1C1C1C"/>
                </a:solidFill>
              </a:rPr>
              <a:t>8</a:t>
            </a:r>
          </a:p>
        </p:txBody>
      </p:sp>
      <p:sp>
        <p:nvSpPr>
          <p:cNvPr id="260134" name="Rectangle 38"/>
          <p:cNvSpPr>
            <a:spLocks noChangeArrowheads="1"/>
          </p:cNvSpPr>
          <p:nvPr/>
        </p:nvSpPr>
        <p:spPr bwMode="auto">
          <a:xfrm>
            <a:off x="2770188" y="3573463"/>
            <a:ext cx="431800" cy="914400"/>
          </a:xfrm>
          <a:prstGeom prst="rect">
            <a:avLst/>
          </a:prstGeom>
          <a:solidFill>
            <a:schemeClr val="accent3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r>
              <a:rPr lang="en-US" sz="2800">
                <a:solidFill>
                  <a:srgbClr val="1C1C1C"/>
                </a:solidFill>
              </a:rPr>
              <a:t>4</a:t>
            </a:r>
          </a:p>
        </p:txBody>
      </p:sp>
      <p:sp>
        <p:nvSpPr>
          <p:cNvPr id="260135" name="Rectangle 39"/>
          <p:cNvSpPr>
            <a:spLocks noChangeArrowheads="1"/>
          </p:cNvSpPr>
          <p:nvPr/>
        </p:nvSpPr>
        <p:spPr bwMode="auto">
          <a:xfrm>
            <a:off x="3419475" y="3573463"/>
            <a:ext cx="431800" cy="914400"/>
          </a:xfrm>
          <a:prstGeom prst="rect">
            <a:avLst/>
          </a:prstGeom>
          <a:solidFill>
            <a:schemeClr val="accent4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r>
              <a:rPr lang="en-US" sz="2800">
                <a:solidFill>
                  <a:srgbClr val="1C1C1C"/>
                </a:solidFill>
              </a:rPr>
              <a:t>7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42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11188" y="476250"/>
            <a:ext cx="7772400" cy="792163"/>
          </a:xfrm>
        </p:spPr>
        <p:txBody>
          <a:bodyPr/>
          <a:lstStyle/>
          <a:p>
            <a:r>
              <a:rPr lang="en-US" sz="4800">
                <a:solidFill>
                  <a:srgbClr val="00FFFF"/>
                </a:solidFill>
              </a:rPr>
              <a:t>Dynamic Programming</a:t>
            </a:r>
          </a:p>
        </p:txBody>
      </p:sp>
      <p:sp>
        <p:nvSpPr>
          <p:cNvPr id="266243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611188" y="3933825"/>
            <a:ext cx="8137525" cy="2232025"/>
          </a:xfrm>
        </p:spPr>
        <p:txBody>
          <a:bodyPr/>
          <a:lstStyle/>
          <a:p>
            <a:pPr algn="l" rtl="0">
              <a:lnSpc>
                <a:spcPct val="120000"/>
              </a:lnSpc>
              <a:spcBef>
                <a:spcPct val="80000"/>
              </a:spcBef>
            </a:pPr>
            <a:r>
              <a:rPr lang="en-US" sz="3600"/>
              <a:t>Not simple to program</a:t>
            </a:r>
          </a:p>
          <a:p>
            <a:pPr algn="l" rtl="0">
              <a:lnSpc>
                <a:spcPct val="120000"/>
              </a:lnSpc>
              <a:spcBef>
                <a:spcPct val="55000"/>
              </a:spcBef>
            </a:pPr>
            <a:r>
              <a:rPr lang="en-US" sz="3600">
                <a:solidFill>
                  <a:srgbClr val="66FF33"/>
                </a:solidFill>
              </a:rPr>
              <a:t>Requires O(N²) time, O(N) space (or even O(N²) space, if not experienced) </a:t>
            </a:r>
            <a:r>
              <a:rPr lang="en-US" sz="3600">
                <a:solidFill>
                  <a:srgbClr val="00FFFF"/>
                </a:solidFill>
              </a:rPr>
              <a:t>                </a:t>
            </a:r>
          </a:p>
        </p:txBody>
      </p:sp>
      <p:sp>
        <p:nvSpPr>
          <p:cNvPr id="266244" name="Rectangle 4"/>
          <p:cNvSpPr>
            <a:spLocks noChangeArrowheads="1"/>
          </p:cNvSpPr>
          <p:nvPr/>
        </p:nvSpPr>
        <p:spPr bwMode="auto">
          <a:xfrm>
            <a:off x="6661150" y="2133600"/>
            <a:ext cx="431800" cy="914400"/>
          </a:xfrm>
          <a:prstGeom prst="rect">
            <a:avLst/>
          </a:prstGeom>
          <a:solidFill>
            <a:schemeClr val="accent4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r>
              <a:rPr lang="en-US" sz="2800">
                <a:solidFill>
                  <a:srgbClr val="1C1C1C"/>
                </a:solidFill>
              </a:rPr>
              <a:t>6</a:t>
            </a:r>
          </a:p>
        </p:txBody>
      </p:sp>
      <p:sp>
        <p:nvSpPr>
          <p:cNvPr id="266245" name="Rectangle 5"/>
          <p:cNvSpPr>
            <a:spLocks noChangeArrowheads="1"/>
          </p:cNvSpPr>
          <p:nvPr/>
        </p:nvSpPr>
        <p:spPr bwMode="auto">
          <a:xfrm>
            <a:off x="7308850" y="2133600"/>
            <a:ext cx="431800" cy="914400"/>
          </a:xfrm>
          <a:prstGeom prst="rect">
            <a:avLst/>
          </a:prstGeom>
          <a:solidFill>
            <a:schemeClr val="accent4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r>
              <a:rPr lang="en-US" sz="2800">
                <a:solidFill>
                  <a:srgbClr val="1C1C1C"/>
                </a:solidFill>
              </a:rPr>
              <a:t>3</a:t>
            </a:r>
          </a:p>
        </p:txBody>
      </p:sp>
      <p:sp>
        <p:nvSpPr>
          <p:cNvPr id="266246" name="Rectangle 6"/>
          <p:cNvSpPr>
            <a:spLocks noChangeArrowheads="1"/>
          </p:cNvSpPr>
          <p:nvPr/>
        </p:nvSpPr>
        <p:spPr bwMode="auto">
          <a:xfrm>
            <a:off x="7956550" y="2133600"/>
            <a:ext cx="431800" cy="914400"/>
          </a:xfrm>
          <a:prstGeom prst="rect">
            <a:avLst/>
          </a:prstGeom>
          <a:solidFill>
            <a:schemeClr val="accent4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r>
              <a:rPr lang="en-US" sz="2800">
                <a:solidFill>
                  <a:srgbClr val="1C1C1C"/>
                </a:solidFill>
              </a:rPr>
              <a:t>3</a:t>
            </a:r>
          </a:p>
        </p:txBody>
      </p:sp>
      <p:sp>
        <p:nvSpPr>
          <p:cNvPr id="266247" name="Rectangle 7"/>
          <p:cNvSpPr>
            <a:spLocks noChangeArrowheads="1"/>
          </p:cNvSpPr>
          <p:nvPr/>
        </p:nvSpPr>
        <p:spPr bwMode="auto">
          <a:xfrm>
            <a:off x="4068763" y="2133600"/>
            <a:ext cx="431800" cy="914400"/>
          </a:xfrm>
          <a:prstGeom prst="rect">
            <a:avLst/>
          </a:prstGeom>
          <a:solidFill>
            <a:schemeClr val="accent4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r>
              <a:rPr lang="en-US" sz="2800">
                <a:solidFill>
                  <a:srgbClr val="1C1C1C"/>
                </a:solidFill>
              </a:rPr>
              <a:t>5</a:t>
            </a:r>
          </a:p>
        </p:txBody>
      </p:sp>
      <p:sp>
        <p:nvSpPr>
          <p:cNvPr id="266248" name="Rectangle 8"/>
          <p:cNvSpPr>
            <a:spLocks noChangeArrowheads="1"/>
          </p:cNvSpPr>
          <p:nvPr/>
        </p:nvSpPr>
        <p:spPr bwMode="auto">
          <a:xfrm>
            <a:off x="4716463" y="2133600"/>
            <a:ext cx="431800" cy="914400"/>
          </a:xfrm>
          <a:prstGeom prst="rect">
            <a:avLst/>
          </a:prstGeom>
          <a:solidFill>
            <a:schemeClr val="accent4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r>
              <a:rPr lang="en-US" sz="2800">
                <a:solidFill>
                  <a:srgbClr val="1C1C1C"/>
                </a:solidFill>
              </a:rPr>
              <a:t>1</a:t>
            </a:r>
          </a:p>
        </p:txBody>
      </p:sp>
      <p:sp>
        <p:nvSpPr>
          <p:cNvPr id="266249" name="Rectangle 9"/>
          <p:cNvSpPr>
            <a:spLocks noChangeArrowheads="1"/>
          </p:cNvSpPr>
          <p:nvPr/>
        </p:nvSpPr>
        <p:spPr bwMode="auto">
          <a:xfrm>
            <a:off x="5364163" y="2133600"/>
            <a:ext cx="431800" cy="914400"/>
          </a:xfrm>
          <a:prstGeom prst="rect">
            <a:avLst/>
          </a:prstGeom>
          <a:solidFill>
            <a:schemeClr val="accent4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r>
              <a:rPr lang="en-US" sz="2800">
                <a:solidFill>
                  <a:srgbClr val="1C1C1C"/>
                </a:solidFill>
              </a:rPr>
              <a:t>2</a:t>
            </a:r>
          </a:p>
        </p:txBody>
      </p:sp>
      <p:sp>
        <p:nvSpPr>
          <p:cNvPr id="266250" name="Rectangle 10"/>
          <p:cNvSpPr>
            <a:spLocks noChangeArrowheads="1"/>
          </p:cNvSpPr>
          <p:nvPr/>
        </p:nvSpPr>
        <p:spPr bwMode="auto">
          <a:xfrm>
            <a:off x="6013450" y="2133600"/>
            <a:ext cx="431800" cy="914400"/>
          </a:xfrm>
          <a:prstGeom prst="rect">
            <a:avLst/>
          </a:prstGeom>
          <a:solidFill>
            <a:schemeClr val="accent4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r>
              <a:rPr lang="en-US" sz="2800">
                <a:solidFill>
                  <a:srgbClr val="1C1C1C"/>
                </a:solidFill>
              </a:rPr>
              <a:t>9</a:t>
            </a:r>
          </a:p>
        </p:txBody>
      </p:sp>
      <p:sp>
        <p:nvSpPr>
          <p:cNvPr id="266251" name="Rectangle 11"/>
          <p:cNvSpPr>
            <a:spLocks noChangeArrowheads="1"/>
          </p:cNvSpPr>
          <p:nvPr/>
        </p:nvSpPr>
        <p:spPr bwMode="auto">
          <a:xfrm>
            <a:off x="828675" y="2133600"/>
            <a:ext cx="431800" cy="914400"/>
          </a:xfrm>
          <a:prstGeom prst="rect">
            <a:avLst/>
          </a:prstGeom>
          <a:solidFill>
            <a:schemeClr val="accent3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r>
              <a:rPr lang="en-US" sz="2800">
                <a:solidFill>
                  <a:srgbClr val="1C1C1C"/>
                </a:solidFill>
              </a:rPr>
              <a:t>5</a:t>
            </a:r>
          </a:p>
        </p:txBody>
      </p:sp>
      <p:sp>
        <p:nvSpPr>
          <p:cNvPr id="266252" name="Rectangle 12"/>
          <p:cNvSpPr>
            <a:spLocks noChangeArrowheads="1"/>
          </p:cNvSpPr>
          <p:nvPr/>
        </p:nvSpPr>
        <p:spPr bwMode="auto">
          <a:xfrm>
            <a:off x="1476375" y="2133600"/>
            <a:ext cx="431800" cy="914400"/>
          </a:xfrm>
          <a:prstGeom prst="rect">
            <a:avLst/>
          </a:prstGeom>
          <a:solidFill>
            <a:schemeClr val="accent3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r>
              <a:rPr lang="en-US" sz="2800">
                <a:solidFill>
                  <a:srgbClr val="1C1C1C"/>
                </a:solidFill>
              </a:rPr>
              <a:t>9</a:t>
            </a:r>
          </a:p>
        </p:txBody>
      </p:sp>
      <p:sp>
        <p:nvSpPr>
          <p:cNvPr id="266253" name="Rectangle 13"/>
          <p:cNvSpPr>
            <a:spLocks noChangeArrowheads="1"/>
          </p:cNvSpPr>
          <p:nvPr/>
        </p:nvSpPr>
        <p:spPr bwMode="auto">
          <a:xfrm>
            <a:off x="2124075" y="2133600"/>
            <a:ext cx="431800" cy="914400"/>
          </a:xfrm>
          <a:prstGeom prst="rect">
            <a:avLst/>
          </a:prstGeom>
          <a:solidFill>
            <a:schemeClr val="accent3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r>
              <a:rPr lang="en-US" sz="2800">
                <a:solidFill>
                  <a:srgbClr val="1C1C1C"/>
                </a:solidFill>
              </a:rPr>
              <a:t>8</a:t>
            </a:r>
          </a:p>
        </p:txBody>
      </p:sp>
      <p:sp>
        <p:nvSpPr>
          <p:cNvPr id="266254" name="Rectangle 14"/>
          <p:cNvSpPr>
            <a:spLocks noChangeArrowheads="1"/>
          </p:cNvSpPr>
          <p:nvPr/>
        </p:nvSpPr>
        <p:spPr bwMode="auto">
          <a:xfrm>
            <a:off x="2771775" y="2133600"/>
            <a:ext cx="431800" cy="914400"/>
          </a:xfrm>
          <a:prstGeom prst="rect">
            <a:avLst/>
          </a:prstGeom>
          <a:solidFill>
            <a:schemeClr val="accent3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r>
              <a:rPr lang="en-US" sz="2800">
                <a:solidFill>
                  <a:srgbClr val="1C1C1C"/>
                </a:solidFill>
              </a:rPr>
              <a:t>4</a:t>
            </a:r>
          </a:p>
        </p:txBody>
      </p:sp>
      <p:sp>
        <p:nvSpPr>
          <p:cNvPr id="266255" name="Rectangle 15"/>
          <p:cNvSpPr>
            <a:spLocks noChangeArrowheads="1"/>
          </p:cNvSpPr>
          <p:nvPr/>
        </p:nvSpPr>
        <p:spPr bwMode="auto">
          <a:xfrm>
            <a:off x="3421063" y="2133600"/>
            <a:ext cx="431800" cy="914400"/>
          </a:xfrm>
          <a:prstGeom prst="rect">
            <a:avLst/>
          </a:prstGeom>
          <a:solidFill>
            <a:schemeClr val="accent4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r>
              <a:rPr lang="en-US" sz="2800">
                <a:solidFill>
                  <a:srgbClr val="1C1C1C"/>
                </a:solidFill>
              </a:rPr>
              <a:t>7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033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11188" y="476250"/>
            <a:ext cx="7772400" cy="792163"/>
          </a:xfrm>
        </p:spPr>
        <p:txBody>
          <a:bodyPr/>
          <a:lstStyle/>
          <a:p>
            <a:r>
              <a:rPr lang="en-US" sz="4800">
                <a:solidFill>
                  <a:srgbClr val="00FFFF"/>
                </a:solidFill>
              </a:rPr>
              <a:t>Seek a Pattern</a:t>
            </a:r>
          </a:p>
        </p:txBody>
      </p:sp>
      <p:sp>
        <p:nvSpPr>
          <p:cNvPr id="27033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323850" y="3933825"/>
            <a:ext cx="8424863" cy="2519363"/>
          </a:xfrm>
        </p:spPr>
        <p:txBody>
          <a:bodyPr/>
          <a:lstStyle/>
          <a:p>
            <a:pPr algn="l" rtl="0">
              <a:lnSpc>
                <a:spcPct val="120000"/>
              </a:lnSpc>
              <a:spcBef>
                <a:spcPct val="80000"/>
              </a:spcBef>
            </a:pPr>
            <a:r>
              <a:rPr lang="en-US" sz="3200"/>
              <a:t>Employ divergent thinking / creativity</a:t>
            </a:r>
          </a:p>
          <a:p>
            <a:pPr algn="l" rtl="0">
              <a:lnSpc>
                <a:spcPct val="120000"/>
              </a:lnSpc>
              <a:spcBef>
                <a:spcPct val="55000"/>
              </a:spcBef>
            </a:pPr>
            <a:r>
              <a:rPr lang="en-US" sz="3200">
                <a:solidFill>
                  <a:srgbClr val="66FF33"/>
                </a:solidFill>
              </a:rPr>
              <a:t>The game involves selection from alternative locations; so maybe look, for a moment, only on locations and not on values</a:t>
            </a:r>
            <a:r>
              <a:rPr lang="en-US" sz="3200">
                <a:solidFill>
                  <a:srgbClr val="00FFFF"/>
                </a:solidFill>
              </a:rPr>
              <a:t>          </a:t>
            </a:r>
          </a:p>
        </p:txBody>
      </p:sp>
      <p:sp>
        <p:nvSpPr>
          <p:cNvPr id="270340" name="Rectangle 4"/>
          <p:cNvSpPr>
            <a:spLocks noChangeArrowheads="1"/>
          </p:cNvSpPr>
          <p:nvPr/>
        </p:nvSpPr>
        <p:spPr bwMode="auto">
          <a:xfrm>
            <a:off x="6661150" y="2133600"/>
            <a:ext cx="431800" cy="914400"/>
          </a:xfrm>
          <a:prstGeom prst="rect">
            <a:avLst/>
          </a:prstGeom>
          <a:solidFill>
            <a:schemeClr val="accent4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r>
              <a:rPr lang="en-US" sz="2800">
                <a:solidFill>
                  <a:srgbClr val="1C1C1C"/>
                </a:solidFill>
              </a:rPr>
              <a:t>6</a:t>
            </a:r>
          </a:p>
        </p:txBody>
      </p:sp>
      <p:sp>
        <p:nvSpPr>
          <p:cNvPr id="270341" name="Rectangle 5"/>
          <p:cNvSpPr>
            <a:spLocks noChangeArrowheads="1"/>
          </p:cNvSpPr>
          <p:nvPr/>
        </p:nvSpPr>
        <p:spPr bwMode="auto">
          <a:xfrm>
            <a:off x="7308850" y="2133600"/>
            <a:ext cx="431800" cy="914400"/>
          </a:xfrm>
          <a:prstGeom prst="rect">
            <a:avLst/>
          </a:prstGeom>
          <a:solidFill>
            <a:schemeClr val="accent4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r>
              <a:rPr lang="en-US" sz="2800">
                <a:solidFill>
                  <a:srgbClr val="1C1C1C"/>
                </a:solidFill>
              </a:rPr>
              <a:t>3</a:t>
            </a:r>
          </a:p>
        </p:txBody>
      </p:sp>
      <p:sp>
        <p:nvSpPr>
          <p:cNvPr id="270342" name="Rectangle 6"/>
          <p:cNvSpPr>
            <a:spLocks noChangeArrowheads="1"/>
          </p:cNvSpPr>
          <p:nvPr/>
        </p:nvSpPr>
        <p:spPr bwMode="auto">
          <a:xfrm>
            <a:off x="7956550" y="2133600"/>
            <a:ext cx="431800" cy="914400"/>
          </a:xfrm>
          <a:prstGeom prst="rect">
            <a:avLst/>
          </a:prstGeom>
          <a:solidFill>
            <a:schemeClr val="accent4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r>
              <a:rPr lang="en-US" sz="2800">
                <a:solidFill>
                  <a:srgbClr val="1C1C1C"/>
                </a:solidFill>
              </a:rPr>
              <a:t>3</a:t>
            </a:r>
          </a:p>
        </p:txBody>
      </p:sp>
      <p:sp>
        <p:nvSpPr>
          <p:cNvPr id="270343" name="Rectangle 7"/>
          <p:cNvSpPr>
            <a:spLocks noChangeArrowheads="1"/>
          </p:cNvSpPr>
          <p:nvPr/>
        </p:nvSpPr>
        <p:spPr bwMode="auto">
          <a:xfrm>
            <a:off x="4068763" y="2133600"/>
            <a:ext cx="431800" cy="914400"/>
          </a:xfrm>
          <a:prstGeom prst="rect">
            <a:avLst/>
          </a:prstGeom>
          <a:solidFill>
            <a:schemeClr val="accent4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r>
              <a:rPr lang="en-US" sz="2800">
                <a:solidFill>
                  <a:srgbClr val="1C1C1C"/>
                </a:solidFill>
              </a:rPr>
              <a:t>5</a:t>
            </a:r>
          </a:p>
        </p:txBody>
      </p:sp>
      <p:sp>
        <p:nvSpPr>
          <p:cNvPr id="270344" name="Rectangle 8"/>
          <p:cNvSpPr>
            <a:spLocks noChangeArrowheads="1"/>
          </p:cNvSpPr>
          <p:nvPr/>
        </p:nvSpPr>
        <p:spPr bwMode="auto">
          <a:xfrm>
            <a:off x="4716463" y="2133600"/>
            <a:ext cx="431800" cy="914400"/>
          </a:xfrm>
          <a:prstGeom prst="rect">
            <a:avLst/>
          </a:prstGeom>
          <a:solidFill>
            <a:schemeClr val="accent4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r>
              <a:rPr lang="en-US" sz="2800">
                <a:solidFill>
                  <a:srgbClr val="1C1C1C"/>
                </a:solidFill>
              </a:rPr>
              <a:t>1</a:t>
            </a:r>
          </a:p>
        </p:txBody>
      </p:sp>
      <p:sp>
        <p:nvSpPr>
          <p:cNvPr id="270345" name="Rectangle 9"/>
          <p:cNvSpPr>
            <a:spLocks noChangeArrowheads="1"/>
          </p:cNvSpPr>
          <p:nvPr/>
        </p:nvSpPr>
        <p:spPr bwMode="auto">
          <a:xfrm>
            <a:off x="5364163" y="2133600"/>
            <a:ext cx="431800" cy="914400"/>
          </a:xfrm>
          <a:prstGeom prst="rect">
            <a:avLst/>
          </a:prstGeom>
          <a:solidFill>
            <a:schemeClr val="accent4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r>
              <a:rPr lang="en-US" sz="2800">
                <a:solidFill>
                  <a:srgbClr val="1C1C1C"/>
                </a:solidFill>
              </a:rPr>
              <a:t>2</a:t>
            </a:r>
          </a:p>
        </p:txBody>
      </p:sp>
      <p:sp>
        <p:nvSpPr>
          <p:cNvPr id="270346" name="Rectangle 10"/>
          <p:cNvSpPr>
            <a:spLocks noChangeArrowheads="1"/>
          </p:cNvSpPr>
          <p:nvPr/>
        </p:nvSpPr>
        <p:spPr bwMode="auto">
          <a:xfrm>
            <a:off x="6013450" y="2133600"/>
            <a:ext cx="431800" cy="914400"/>
          </a:xfrm>
          <a:prstGeom prst="rect">
            <a:avLst/>
          </a:prstGeom>
          <a:solidFill>
            <a:schemeClr val="accent4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r>
              <a:rPr lang="en-US" sz="2800">
                <a:solidFill>
                  <a:srgbClr val="1C1C1C"/>
                </a:solidFill>
              </a:rPr>
              <a:t>9</a:t>
            </a:r>
          </a:p>
        </p:txBody>
      </p:sp>
      <p:sp>
        <p:nvSpPr>
          <p:cNvPr id="270347" name="Rectangle 11"/>
          <p:cNvSpPr>
            <a:spLocks noChangeArrowheads="1"/>
          </p:cNvSpPr>
          <p:nvPr/>
        </p:nvSpPr>
        <p:spPr bwMode="auto">
          <a:xfrm>
            <a:off x="828675" y="2133600"/>
            <a:ext cx="431800" cy="914400"/>
          </a:xfrm>
          <a:prstGeom prst="rect">
            <a:avLst/>
          </a:prstGeom>
          <a:solidFill>
            <a:schemeClr val="accent4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r>
              <a:rPr lang="en-US" sz="2800">
                <a:solidFill>
                  <a:srgbClr val="1C1C1C"/>
                </a:solidFill>
              </a:rPr>
              <a:t>5</a:t>
            </a:r>
          </a:p>
        </p:txBody>
      </p:sp>
      <p:sp>
        <p:nvSpPr>
          <p:cNvPr id="270348" name="Rectangle 12"/>
          <p:cNvSpPr>
            <a:spLocks noChangeArrowheads="1"/>
          </p:cNvSpPr>
          <p:nvPr/>
        </p:nvSpPr>
        <p:spPr bwMode="auto">
          <a:xfrm>
            <a:off x="1476375" y="2133600"/>
            <a:ext cx="431800" cy="914400"/>
          </a:xfrm>
          <a:prstGeom prst="rect">
            <a:avLst/>
          </a:prstGeom>
          <a:solidFill>
            <a:schemeClr val="accent4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r>
              <a:rPr lang="en-US" sz="2800">
                <a:solidFill>
                  <a:srgbClr val="1C1C1C"/>
                </a:solidFill>
              </a:rPr>
              <a:t>9</a:t>
            </a:r>
          </a:p>
        </p:txBody>
      </p:sp>
      <p:sp>
        <p:nvSpPr>
          <p:cNvPr id="270349" name="Rectangle 13"/>
          <p:cNvSpPr>
            <a:spLocks noChangeArrowheads="1"/>
          </p:cNvSpPr>
          <p:nvPr/>
        </p:nvSpPr>
        <p:spPr bwMode="auto">
          <a:xfrm>
            <a:off x="2124075" y="2133600"/>
            <a:ext cx="431800" cy="914400"/>
          </a:xfrm>
          <a:prstGeom prst="rect">
            <a:avLst/>
          </a:prstGeom>
          <a:solidFill>
            <a:schemeClr val="accent4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r>
              <a:rPr lang="en-US" sz="2800">
                <a:solidFill>
                  <a:srgbClr val="1C1C1C"/>
                </a:solidFill>
              </a:rPr>
              <a:t>8</a:t>
            </a:r>
          </a:p>
        </p:txBody>
      </p:sp>
      <p:sp>
        <p:nvSpPr>
          <p:cNvPr id="270350" name="Rectangle 14"/>
          <p:cNvSpPr>
            <a:spLocks noChangeArrowheads="1"/>
          </p:cNvSpPr>
          <p:nvPr/>
        </p:nvSpPr>
        <p:spPr bwMode="auto">
          <a:xfrm>
            <a:off x="2771775" y="2133600"/>
            <a:ext cx="431800" cy="914400"/>
          </a:xfrm>
          <a:prstGeom prst="rect">
            <a:avLst/>
          </a:prstGeom>
          <a:solidFill>
            <a:schemeClr val="accent4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r>
              <a:rPr lang="en-US" sz="2800">
                <a:solidFill>
                  <a:srgbClr val="1C1C1C"/>
                </a:solidFill>
              </a:rPr>
              <a:t>4</a:t>
            </a:r>
          </a:p>
        </p:txBody>
      </p:sp>
      <p:sp>
        <p:nvSpPr>
          <p:cNvPr id="270351" name="Rectangle 15"/>
          <p:cNvSpPr>
            <a:spLocks noChangeArrowheads="1"/>
          </p:cNvSpPr>
          <p:nvPr/>
        </p:nvSpPr>
        <p:spPr bwMode="auto">
          <a:xfrm>
            <a:off x="3421063" y="2133600"/>
            <a:ext cx="431800" cy="914400"/>
          </a:xfrm>
          <a:prstGeom prst="rect">
            <a:avLst/>
          </a:prstGeom>
          <a:solidFill>
            <a:schemeClr val="accent4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r>
              <a:rPr lang="en-US" sz="2800">
                <a:solidFill>
                  <a:srgbClr val="1C1C1C"/>
                </a:solidFill>
              </a:rPr>
              <a:t>7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4434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11188" y="476250"/>
            <a:ext cx="7772400" cy="792163"/>
          </a:xfrm>
        </p:spPr>
        <p:txBody>
          <a:bodyPr/>
          <a:lstStyle/>
          <a:p>
            <a:r>
              <a:rPr lang="en-US" sz="4800">
                <a:solidFill>
                  <a:srgbClr val="00FFFF"/>
                </a:solidFill>
              </a:rPr>
              <a:t>Identify a Pattern</a:t>
            </a:r>
          </a:p>
        </p:txBody>
      </p:sp>
      <p:sp>
        <p:nvSpPr>
          <p:cNvPr id="274435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323850" y="3933825"/>
            <a:ext cx="8820150" cy="2519363"/>
          </a:xfrm>
        </p:spPr>
        <p:txBody>
          <a:bodyPr/>
          <a:lstStyle/>
          <a:p>
            <a:pPr algn="l" rtl="0">
              <a:lnSpc>
                <a:spcPct val="120000"/>
              </a:lnSpc>
              <a:spcBef>
                <a:spcPct val="80000"/>
              </a:spcBef>
            </a:pPr>
            <a:r>
              <a:rPr lang="en-US" sz="3200"/>
              <a:t>The leftmost card is initially in an odd location and the rightmost card – in an even location</a:t>
            </a:r>
          </a:p>
          <a:p>
            <a:pPr algn="l" rtl="0">
              <a:lnSpc>
                <a:spcPct val="120000"/>
              </a:lnSpc>
              <a:spcBef>
                <a:spcPct val="55000"/>
              </a:spcBef>
            </a:pPr>
            <a:r>
              <a:rPr lang="en-US" sz="3200">
                <a:solidFill>
                  <a:srgbClr val="66FF33"/>
                </a:solidFill>
              </a:rPr>
              <a:t>If the leftmost card is removed, then the two ends will be initially-even locations (2</a:t>
            </a:r>
            <a:r>
              <a:rPr lang="en-US" sz="3200" baseline="30000">
                <a:solidFill>
                  <a:srgbClr val="66FF33"/>
                </a:solidFill>
              </a:rPr>
              <a:t>nd</a:t>
            </a:r>
            <a:r>
              <a:rPr lang="en-US" sz="3200">
                <a:solidFill>
                  <a:srgbClr val="66FF33"/>
                </a:solidFill>
              </a:rPr>
              <a:t> , 12</a:t>
            </a:r>
            <a:r>
              <a:rPr lang="en-US" sz="3200" baseline="30000">
                <a:solidFill>
                  <a:srgbClr val="66FF33"/>
                </a:solidFill>
              </a:rPr>
              <a:t>th</a:t>
            </a:r>
            <a:r>
              <a:rPr lang="en-US" sz="3200">
                <a:solidFill>
                  <a:srgbClr val="66FF33"/>
                </a:solidFill>
              </a:rPr>
              <a:t>)</a:t>
            </a:r>
            <a:r>
              <a:rPr lang="en-US" sz="3200">
                <a:solidFill>
                  <a:srgbClr val="00FFFF"/>
                </a:solidFill>
              </a:rPr>
              <a:t>     </a:t>
            </a:r>
          </a:p>
        </p:txBody>
      </p:sp>
      <p:sp>
        <p:nvSpPr>
          <p:cNvPr id="274436" name="Rectangle 4"/>
          <p:cNvSpPr>
            <a:spLocks noChangeArrowheads="1"/>
          </p:cNvSpPr>
          <p:nvPr/>
        </p:nvSpPr>
        <p:spPr bwMode="auto">
          <a:xfrm>
            <a:off x="6661150" y="2133600"/>
            <a:ext cx="431800" cy="914400"/>
          </a:xfrm>
          <a:prstGeom prst="rect">
            <a:avLst/>
          </a:prstGeom>
          <a:solidFill>
            <a:schemeClr val="accent4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r>
              <a:rPr lang="en-US" sz="2800">
                <a:solidFill>
                  <a:srgbClr val="1C1C1C"/>
                </a:solidFill>
              </a:rPr>
              <a:t>6</a:t>
            </a:r>
          </a:p>
        </p:txBody>
      </p:sp>
      <p:sp>
        <p:nvSpPr>
          <p:cNvPr id="274437" name="Rectangle 5"/>
          <p:cNvSpPr>
            <a:spLocks noChangeArrowheads="1"/>
          </p:cNvSpPr>
          <p:nvPr/>
        </p:nvSpPr>
        <p:spPr bwMode="auto">
          <a:xfrm>
            <a:off x="7308850" y="2133600"/>
            <a:ext cx="431800" cy="914400"/>
          </a:xfrm>
          <a:prstGeom prst="rect">
            <a:avLst/>
          </a:prstGeom>
          <a:solidFill>
            <a:schemeClr val="accent4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r>
              <a:rPr lang="en-US" sz="2800">
                <a:solidFill>
                  <a:srgbClr val="1C1C1C"/>
                </a:solidFill>
              </a:rPr>
              <a:t>3</a:t>
            </a:r>
          </a:p>
        </p:txBody>
      </p:sp>
      <p:sp>
        <p:nvSpPr>
          <p:cNvPr id="274438" name="Rectangle 6"/>
          <p:cNvSpPr>
            <a:spLocks noChangeArrowheads="1"/>
          </p:cNvSpPr>
          <p:nvPr/>
        </p:nvSpPr>
        <p:spPr bwMode="auto">
          <a:xfrm>
            <a:off x="7956550" y="2133600"/>
            <a:ext cx="431800" cy="914400"/>
          </a:xfrm>
          <a:prstGeom prst="rect">
            <a:avLst/>
          </a:prstGeom>
          <a:solidFill>
            <a:srgbClr val="66FF33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r>
              <a:rPr lang="en-US" sz="2800">
                <a:solidFill>
                  <a:srgbClr val="1C1C1C"/>
                </a:solidFill>
              </a:rPr>
              <a:t>3</a:t>
            </a:r>
          </a:p>
        </p:txBody>
      </p:sp>
      <p:sp>
        <p:nvSpPr>
          <p:cNvPr id="274439" name="Rectangle 7"/>
          <p:cNvSpPr>
            <a:spLocks noChangeArrowheads="1"/>
          </p:cNvSpPr>
          <p:nvPr/>
        </p:nvSpPr>
        <p:spPr bwMode="auto">
          <a:xfrm>
            <a:off x="4068763" y="2133600"/>
            <a:ext cx="431800" cy="914400"/>
          </a:xfrm>
          <a:prstGeom prst="rect">
            <a:avLst/>
          </a:prstGeom>
          <a:solidFill>
            <a:schemeClr val="accent4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r>
              <a:rPr lang="en-US" sz="2800">
                <a:solidFill>
                  <a:srgbClr val="1C1C1C"/>
                </a:solidFill>
              </a:rPr>
              <a:t>5</a:t>
            </a:r>
          </a:p>
        </p:txBody>
      </p:sp>
      <p:sp>
        <p:nvSpPr>
          <p:cNvPr id="274440" name="Rectangle 8"/>
          <p:cNvSpPr>
            <a:spLocks noChangeArrowheads="1"/>
          </p:cNvSpPr>
          <p:nvPr/>
        </p:nvSpPr>
        <p:spPr bwMode="auto">
          <a:xfrm>
            <a:off x="4716463" y="2133600"/>
            <a:ext cx="431800" cy="914400"/>
          </a:xfrm>
          <a:prstGeom prst="rect">
            <a:avLst/>
          </a:prstGeom>
          <a:solidFill>
            <a:schemeClr val="accent4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r>
              <a:rPr lang="en-US" sz="2800">
                <a:solidFill>
                  <a:srgbClr val="1C1C1C"/>
                </a:solidFill>
              </a:rPr>
              <a:t>1</a:t>
            </a:r>
          </a:p>
        </p:txBody>
      </p:sp>
      <p:sp>
        <p:nvSpPr>
          <p:cNvPr id="274441" name="Rectangle 9"/>
          <p:cNvSpPr>
            <a:spLocks noChangeArrowheads="1"/>
          </p:cNvSpPr>
          <p:nvPr/>
        </p:nvSpPr>
        <p:spPr bwMode="auto">
          <a:xfrm>
            <a:off x="5364163" y="2133600"/>
            <a:ext cx="431800" cy="914400"/>
          </a:xfrm>
          <a:prstGeom prst="rect">
            <a:avLst/>
          </a:prstGeom>
          <a:solidFill>
            <a:schemeClr val="accent4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r>
              <a:rPr lang="en-US" sz="2800">
                <a:solidFill>
                  <a:srgbClr val="1C1C1C"/>
                </a:solidFill>
              </a:rPr>
              <a:t>2</a:t>
            </a:r>
          </a:p>
        </p:txBody>
      </p:sp>
      <p:sp>
        <p:nvSpPr>
          <p:cNvPr id="274442" name="Rectangle 10"/>
          <p:cNvSpPr>
            <a:spLocks noChangeArrowheads="1"/>
          </p:cNvSpPr>
          <p:nvPr/>
        </p:nvSpPr>
        <p:spPr bwMode="auto">
          <a:xfrm>
            <a:off x="6013450" y="2133600"/>
            <a:ext cx="431800" cy="914400"/>
          </a:xfrm>
          <a:prstGeom prst="rect">
            <a:avLst/>
          </a:prstGeom>
          <a:solidFill>
            <a:schemeClr val="accent4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r>
              <a:rPr lang="en-US" sz="2800">
                <a:solidFill>
                  <a:srgbClr val="1C1C1C"/>
                </a:solidFill>
              </a:rPr>
              <a:t>9</a:t>
            </a:r>
          </a:p>
        </p:txBody>
      </p:sp>
      <p:sp>
        <p:nvSpPr>
          <p:cNvPr id="274443" name="Rectangle 11"/>
          <p:cNvSpPr>
            <a:spLocks noChangeArrowheads="1"/>
          </p:cNvSpPr>
          <p:nvPr/>
        </p:nvSpPr>
        <p:spPr bwMode="auto">
          <a:xfrm>
            <a:off x="828675" y="2133600"/>
            <a:ext cx="431800" cy="914400"/>
          </a:xfrm>
          <a:prstGeom prst="rect">
            <a:avLst/>
          </a:prstGeom>
          <a:solidFill>
            <a:srgbClr val="FF33CC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r>
              <a:rPr lang="en-US" sz="2800">
                <a:solidFill>
                  <a:srgbClr val="1C1C1C"/>
                </a:solidFill>
              </a:rPr>
              <a:t>5</a:t>
            </a:r>
          </a:p>
        </p:txBody>
      </p:sp>
      <p:sp>
        <p:nvSpPr>
          <p:cNvPr id="274444" name="Rectangle 12"/>
          <p:cNvSpPr>
            <a:spLocks noChangeArrowheads="1"/>
          </p:cNvSpPr>
          <p:nvPr/>
        </p:nvSpPr>
        <p:spPr bwMode="auto">
          <a:xfrm>
            <a:off x="1476375" y="2133600"/>
            <a:ext cx="431800" cy="914400"/>
          </a:xfrm>
          <a:prstGeom prst="rect">
            <a:avLst/>
          </a:prstGeom>
          <a:solidFill>
            <a:srgbClr val="66FF33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r>
              <a:rPr lang="en-US" sz="2800">
                <a:solidFill>
                  <a:srgbClr val="1C1C1C"/>
                </a:solidFill>
              </a:rPr>
              <a:t>9</a:t>
            </a:r>
          </a:p>
        </p:txBody>
      </p:sp>
      <p:sp>
        <p:nvSpPr>
          <p:cNvPr id="274445" name="Rectangle 13"/>
          <p:cNvSpPr>
            <a:spLocks noChangeArrowheads="1"/>
          </p:cNvSpPr>
          <p:nvPr/>
        </p:nvSpPr>
        <p:spPr bwMode="auto">
          <a:xfrm>
            <a:off x="2124075" y="2133600"/>
            <a:ext cx="431800" cy="914400"/>
          </a:xfrm>
          <a:prstGeom prst="rect">
            <a:avLst/>
          </a:prstGeom>
          <a:solidFill>
            <a:schemeClr val="accent4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r>
              <a:rPr lang="en-US" sz="2800">
                <a:solidFill>
                  <a:srgbClr val="1C1C1C"/>
                </a:solidFill>
              </a:rPr>
              <a:t>8</a:t>
            </a:r>
          </a:p>
        </p:txBody>
      </p:sp>
      <p:sp>
        <p:nvSpPr>
          <p:cNvPr id="274446" name="Rectangle 14"/>
          <p:cNvSpPr>
            <a:spLocks noChangeArrowheads="1"/>
          </p:cNvSpPr>
          <p:nvPr/>
        </p:nvSpPr>
        <p:spPr bwMode="auto">
          <a:xfrm>
            <a:off x="2771775" y="2133600"/>
            <a:ext cx="431800" cy="914400"/>
          </a:xfrm>
          <a:prstGeom prst="rect">
            <a:avLst/>
          </a:prstGeom>
          <a:solidFill>
            <a:schemeClr val="accent4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r>
              <a:rPr lang="en-US" sz="2800">
                <a:solidFill>
                  <a:srgbClr val="1C1C1C"/>
                </a:solidFill>
              </a:rPr>
              <a:t>4</a:t>
            </a:r>
          </a:p>
        </p:txBody>
      </p:sp>
      <p:sp>
        <p:nvSpPr>
          <p:cNvPr id="274447" name="Rectangle 15"/>
          <p:cNvSpPr>
            <a:spLocks noChangeArrowheads="1"/>
          </p:cNvSpPr>
          <p:nvPr/>
        </p:nvSpPr>
        <p:spPr bwMode="auto">
          <a:xfrm>
            <a:off x="3421063" y="2133600"/>
            <a:ext cx="431800" cy="914400"/>
          </a:xfrm>
          <a:prstGeom prst="rect">
            <a:avLst/>
          </a:prstGeom>
          <a:solidFill>
            <a:schemeClr val="accent4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r>
              <a:rPr lang="en-US" sz="2800">
                <a:solidFill>
                  <a:srgbClr val="1C1C1C"/>
                </a:solidFill>
              </a:rPr>
              <a:t>7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081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11188" y="476250"/>
            <a:ext cx="7772400" cy="792163"/>
          </a:xfrm>
        </p:spPr>
        <p:txBody>
          <a:bodyPr/>
          <a:lstStyle/>
          <a:p>
            <a:r>
              <a:rPr lang="en-US" sz="4800">
                <a:solidFill>
                  <a:srgbClr val="00FFFF"/>
                </a:solidFill>
              </a:rPr>
              <a:t> Extend the Pattern</a:t>
            </a:r>
          </a:p>
        </p:txBody>
      </p:sp>
      <p:sp>
        <p:nvSpPr>
          <p:cNvPr id="29081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323850" y="3805237"/>
            <a:ext cx="8820150" cy="2519363"/>
          </a:xfrm>
        </p:spPr>
        <p:txBody>
          <a:bodyPr/>
          <a:lstStyle/>
          <a:p>
            <a:pPr algn="l" rtl="0">
              <a:lnSpc>
                <a:spcPct val="120000"/>
              </a:lnSpc>
              <a:spcBef>
                <a:spcPct val="80000"/>
              </a:spcBef>
            </a:pPr>
            <a:r>
              <a:rPr lang="en-US" sz="3200">
                <a:solidFill>
                  <a:srgbClr val="66FF33"/>
                </a:solidFill>
              </a:rPr>
              <a:t>If the leftmost card is removed, then the two ends will be initially-even location (2</a:t>
            </a:r>
            <a:r>
              <a:rPr lang="en-US" sz="3200" baseline="30000">
                <a:solidFill>
                  <a:srgbClr val="66FF33"/>
                </a:solidFill>
              </a:rPr>
              <a:t>nd</a:t>
            </a:r>
            <a:r>
              <a:rPr lang="en-US" sz="3200">
                <a:solidFill>
                  <a:srgbClr val="66FF33"/>
                </a:solidFill>
              </a:rPr>
              <a:t> , 12</a:t>
            </a:r>
            <a:r>
              <a:rPr lang="en-US" sz="3200" baseline="30000">
                <a:solidFill>
                  <a:srgbClr val="66FF33"/>
                </a:solidFill>
              </a:rPr>
              <a:t>th</a:t>
            </a:r>
            <a:r>
              <a:rPr lang="en-US" sz="3200">
                <a:solidFill>
                  <a:srgbClr val="66FF33"/>
                </a:solidFill>
              </a:rPr>
              <a:t>)</a:t>
            </a:r>
          </a:p>
          <a:p>
            <a:pPr algn="l" rtl="0">
              <a:lnSpc>
                <a:spcPct val="120000"/>
              </a:lnSpc>
              <a:spcBef>
                <a:spcPct val="80000"/>
              </a:spcBef>
            </a:pPr>
            <a:r>
              <a:rPr lang="en-US" sz="3200">
                <a:solidFill>
                  <a:srgbClr val="66FF33"/>
                </a:solidFill>
              </a:rPr>
              <a:t>If the rightmost card is removed, then the two ends will be initially-odd location (</a:t>
            </a:r>
            <a:r>
              <a:rPr lang="en-US" sz="3200">
                <a:solidFill>
                  <a:srgbClr val="FF66CC"/>
                </a:solidFill>
              </a:rPr>
              <a:t>1</a:t>
            </a:r>
            <a:r>
              <a:rPr lang="en-US" sz="3200" baseline="30000">
                <a:solidFill>
                  <a:srgbClr val="FF66CC"/>
                </a:solidFill>
              </a:rPr>
              <a:t>st</a:t>
            </a:r>
            <a:r>
              <a:rPr lang="en-US" sz="3200">
                <a:solidFill>
                  <a:srgbClr val="FF33CC"/>
                </a:solidFill>
              </a:rPr>
              <a:t> </a:t>
            </a:r>
            <a:r>
              <a:rPr lang="en-US" sz="3200">
                <a:solidFill>
                  <a:srgbClr val="66FF33"/>
                </a:solidFill>
              </a:rPr>
              <a:t>, </a:t>
            </a:r>
            <a:r>
              <a:rPr lang="en-US" sz="3200">
                <a:solidFill>
                  <a:srgbClr val="FF66CC"/>
                </a:solidFill>
              </a:rPr>
              <a:t>11</a:t>
            </a:r>
            <a:r>
              <a:rPr lang="en-US" sz="3200" baseline="30000">
                <a:solidFill>
                  <a:srgbClr val="FF66CC"/>
                </a:solidFill>
              </a:rPr>
              <a:t>t</a:t>
            </a:r>
            <a:r>
              <a:rPr lang="en-US" sz="3200" baseline="30000">
                <a:solidFill>
                  <a:srgbClr val="FF33CC"/>
                </a:solidFill>
              </a:rPr>
              <a:t>h</a:t>
            </a:r>
            <a:r>
              <a:rPr lang="en-US" sz="3200">
                <a:solidFill>
                  <a:srgbClr val="66FF33"/>
                </a:solidFill>
              </a:rPr>
              <a:t>)</a:t>
            </a:r>
            <a:r>
              <a:rPr lang="en-US" sz="3200">
                <a:solidFill>
                  <a:srgbClr val="00FFFF"/>
                </a:solidFill>
              </a:rPr>
              <a:t> </a:t>
            </a:r>
          </a:p>
        </p:txBody>
      </p:sp>
      <p:sp>
        <p:nvSpPr>
          <p:cNvPr id="290820" name="Rectangle 4"/>
          <p:cNvSpPr>
            <a:spLocks noChangeArrowheads="1"/>
          </p:cNvSpPr>
          <p:nvPr/>
        </p:nvSpPr>
        <p:spPr bwMode="auto">
          <a:xfrm>
            <a:off x="6661150" y="2133600"/>
            <a:ext cx="431800" cy="914400"/>
          </a:xfrm>
          <a:prstGeom prst="rect">
            <a:avLst/>
          </a:prstGeom>
          <a:solidFill>
            <a:schemeClr val="accent4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r>
              <a:rPr lang="en-US" sz="2800">
                <a:solidFill>
                  <a:srgbClr val="1C1C1C"/>
                </a:solidFill>
              </a:rPr>
              <a:t>6</a:t>
            </a:r>
          </a:p>
        </p:txBody>
      </p:sp>
      <p:sp>
        <p:nvSpPr>
          <p:cNvPr id="290821" name="Rectangle 5"/>
          <p:cNvSpPr>
            <a:spLocks noChangeArrowheads="1"/>
          </p:cNvSpPr>
          <p:nvPr/>
        </p:nvSpPr>
        <p:spPr bwMode="auto">
          <a:xfrm>
            <a:off x="7308850" y="2133600"/>
            <a:ext cx="431800" cy="914400"/>
          </a:xfrm>
          <a:prstGeom prst="rect">
            <a:avLst/>
          </a:prstGeom>
          <a:solidFill>
            <a:srgbClr val="FF33CC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r>
              <a:rPr lang="en-US" sz="2800">
                <a:solidFill>
                  <a:srgbClr val="1C1C1C"/>
                </a:solidFill>
              </a:rPr>
              <a:t>3</a:t>
            </a:r>
          </a:p>
        </p:txBody>
      </p:sp>
      <p:sp>
        <p:nvSpPr>
          <p:cNvPr id="290822" name="Rectangle 6"/>
          <p:cNvSpPr>
            <a:spLocks noChangeArrowheads="1"/>
          </p:cNvSpPr>
          <p:nvPr/>
        </p:nvSpPr>
        <p:spPr bwMode="auto">
          <a:xfrm>
            <a:off x="7956550" y="2133600"/>
            <a:ext cx="431800" cy="914400"/>
          </a:xfrm>
          <a:prstGeom prst="rect">
            <a:avLst/>
          </a:prstGeom>
          <a:solidFill>
            <a:srgbClr val="66FF33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r>
              <a:rPr lang="en-US" sz="2800">
                <a:solidFill>
                  <a:srgbClr val="1C1C1C"/>
                </a:solidFill>
              </a:rPr>
              <a:t>3</a:t>
            </a:r>
          </a:p>
        </p:txBody>
      </p:sp>
      <p:sp>
        <p:nvSpPr>
          <p:cNvPr id="290823" name="Rectangle 7"/>
          <p:cNvSpPr>
            <a:spLocks noChangeArrowheads="1"/>
          </p:cNvSpPr>
          <p:nvPr/>
        </p:nvSpPr>
        <p:spPr bwMode="auto">
          <a:xfrm>
            <a:off x="4068763" y="2133600"/>
            <a:ext cx="431800" cy="914400"/>
          </a:xfrm>
          <a:prstGeom prst="rect">
            <a:avLst/>
          </a:prstGeom>
          <a:solidFill>
            <a:schemeClr val="accent4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r>
              <a:rPr lang="en-US" sz="2800">
                <a:solidFill>
                  <a:srgbClr val="1C1C1C"/>
                </a:solidFill>
              </a:rPr>
              <a:t>5</a:t>
            </a:r>
          </a:p>
        </p:txBody>
      </p:sp>
      <p:sp>
        <p:nvSpPr>
          <p:cNvPr id="290824" name="Rectangle 8"/>
          <p:cNvSpPr>
            <a:spLocks noChangeArrowheads="1"/>
          </p:cNvSpPr>
          <p:nvPr/>
        </p:nvSpPr>
        <p:spPr bwMode="auto">
          <a:xfrm>
            <a:off x="4716463" y="2133600"/>
            <a:ext cx="431800" cy="914400"/>
          </a:xfrm>
          <a:prstGeom prst="rect">
            <a:avLst/>
          </a:prstGeom>
          <a:solidFill>
            <a:schemeClr val="accent4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r>
              <a:rPr lang="en-US" sz="2800">
                <a:solidFill>
                  <a:srgbClr val="1C1C1C"/>
                </a:solidFill>
              </a:rPr>
              <a:t>1</a:t>
            </a:r>
          </a:p>
        </p:txBody>
      </p:sp>
      <p:sp>
        <p:nvSpPr>
          <p:cNvPr id="290825" name="Rectangle 9"/>
          <p:cNvSpPr>
            <a:spLocks noChangeArrowheads="1"/>
          </p:cNvSpPr>
          <p:nvPr/>
        </p:nvSpPr>
        <p:spPr bwMode="auto">
          <a:xfrm>
            <a:off x="5364163" y="2133600"/>
            <a:ext cx="431800" cy="914400"/>
          </a:xfrm>
          <a:prstGeom prst="rect">
            <a:avLst/>
          </a:prstGeom>
          <a:solidFill>
            <a:schemeClr val="accent4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r>
              <a:rPr lang="en-US" sz="2800">
                <a:solidFill>
                  <a:srgbClr val="1C1C1C"/>
                </a:solidFill>
              </a:rPr>
              <a:t>2</a:t>
            </a:r>
          </a:p>
        </p:txBody>
      </p:sp>
      <p:sp>
        <p:nvSpPr>
          <p:cNvPr id="290826" name="Rectangle 10"/>
          <p:cNvSpPr>
            <a:spLocks noChangeArrowheads="1"/>
          </p:cNvSpPr>
          <p:nvPr/>
        </p:nvSpPr>
        <p:spPr bwMode="auto">
          <a:xfrm>
            <a:off x="6013450" y="2133600"/>
            <a:ext cx="431800" cy="914400"/>
          </a:xfrm>
          <a:prstGeom prst="rect">
            <a:avLst/>
          </a:prstGeom>
          <a:solidFill>
            <a:schemeClr val="accent4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r>
              <a:rPr lang="en-US" sz="2800">
                <a:solidFill>
                  <a:srgbClr val="1C1C1C"/>
                </a:solidFill>
              </a:rPr>
              <a:t>9</a:t>
            </a:r>
          </a:p>
        </p:txBody>
      </p:sp>
      <p:sp>
        <p:nvSpPr>
          <p:cNvPr id="290827" name="Rectangle 11"/>
          <p:cNvSpPr>
            <a:spLocks noChangeArrowheads="1"/>
          </p:cNvSpPr>
          <p:nvPr/>
        </p:nvSpPr>
        <p:spPr bwMode="auto">
          <a:xfrm>
            <a:off x="828675" y="2133600"/>
            <a:ext cx="431800" cy="914400"/>
          </a:xfrm>
          <a:prstGeom prst="rect">
            <a:avLst/>
          </a:prstGeom>
          <a:solidFill>
            <a:srgbClr val="FF33CC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r>
              <a:rPr lang="en-US" sz="2800">
                <a:solidFill>
                  <a:srgbClr val="1C1C1C"/>
                </a:solidFill>
              </a:rPr>
              <a:t>5</a:t>
            </a:r>
          </a:p>
        </p:txBody>
      </p:sp>
      <p:sp>
        <p:nvSpPr>
          <p:cNvPr id="290828" name="Rectangle 12"/>
          <p:cNvSpPr>
            <a:spLocks noChangeArrowheads="1"/>
          </p:cNvSpPr>
          <p:nvPr/>
        </p:nvSpPr>
        <p:spPr bwMode="auto">
          <a:xfrm>
            <a:off x="1476375" y="2133600"/>
            <a:ext cx="431800" cy="914400"/>
          </a:xfrm>
          <a:prstGeom prst="rect">
            <a:avLst/>
          </a:prstGeom>
          <a:solidFill>
            <a:srgbClr val="66FF33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r>
              <a:rPr lang="en-US" sz="2800">
                <a:solidFill>
                  <a:srgbClr val="1C1C1C"/>
                </a:solidFill>
              </a:rPr>
              <a:t>9</a:t>
            </a:r>
          </a:p>
        </p:txBody>
      </p:sp>
      <p:sp>
        <p:nvSpPr>
          <p:cNvPr id="290829" name="Rectangle 13"/>
          <p:cNvSpPr>
            <a:spLocks noChangeArrowheads="1"/>
          </p:cNvSpPr>
          <p:nvPr/>
        </p:nvSpPr>
        <p:spPr bwMode="auto">
          <a:xfrm>
            <a:off x="2124075" y="2133600"/>
            <a:ext cx="431800" cy="914400"/>
          </a:xfrm>
          <a:prstGeom prst="rect">
            <a:avLst/>
          </a:prstGeom>
          <a:solidFill>
            <a:schemeClr val="accent4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r>
              <a:rPr lang="en-US" sz="2800">
                <a:solidFill>
                  <a:srgbClr val="1C1C1C"/>
                </a:solidFill>
              </a:rPr>
              <a:t>8</a:t>
            </a:r>
          </a:p>
        </p:txBody>
      </p:sp>
      <p:sp>
        <p:nvSpPr>
          <p:cNvPr id="290830" name="Rectangle 14"/>
          <p:cNvSpPr>
            <a:spLocks noChangeArrowheads="1"/>
          </p:cNvSpPr>
          <p:nvPr/>
        </p:nvSpPr>
        <p:spPr bwMode="auto">
          <a:xfrm>
            <a:off x="2771775" y="2133600"/>
            <a:ext cx="431800" cy="914400"/>
          </a:xfrm>
          <a:prstGeom prst="rect">
            <a:avLst/>
          </a:prstGeom>
          <a:solidFill>
            <a:schemeClr val="accent4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r>
              <a:rPr lang="en-US" sz="2800">
                <a:solidFill>
                  <a:srgbClr val="1C1C1C"/>
                </a:solidFill>
              </a:rPr>
              <a:t>4</a:t>
            </a:r>
          </a:p>
        </p:txBody>
      </p:sp>
      <p:sp>
        <p:nvSpPr>
          <p:cNvPr id="290831" name="Rectangle 15"/>
          <p:cNvSpPr>
            <a:spLocks noChangeArrowheads="1"/>
          </p:cNvSpPr>
          <p:nvPr/>
        </p:nvSpPr>
        <p:spPr bwMode="auto">
          <a:xfrm>
            <a:off x="3421063" y="2133600"/>
            <a:ext cx="431800" cy="914400"/>
          </a:xfrm>
          <a:prstGeom prst="rect">
            <a:avLst/>
          </a:prstGeom>
          <a:solidFill>
            <a:schemeClr val="accent4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r>
              <a:rPr lang="en-US" sz="2800">
                <a:solidFill>
                  <a:srgbClr val="1C1C1C"/>
                </a:solidFill>
              </a:rPr>
              <a:t>7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22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11188" y="692150"/>
            <a:ext cx="7772400" cy="792163"/>
          </a:xfrm>
        </p:spPr>
        <p:txBody>
          <a:bodyPr/>
          <a:lstStyle/>
          <a:p>
            <a:r>
              <a:rPr lang="en-US" sz="4800">
                <a:solidFill>
                  <a:srgbClr val="00FFFF"/>
                </a:solidFill>
              </a:rPr>
              <a:t>Capitalize on the Pattern</a:t>
            </a:r>
          </a:p>
        </p:txBody>
      </p:sp>
      <p:sp>
        <p:nvSpPr>
          <p:cNvPr id="286723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323850" y="3276600"/>
            <a:ext cx="8496300" cy="3024187"/>
          </a:xfrm>
        </p:spPr>
        <p:txBody>
          <a:bodyPr/>
          <a:lstStyle/>
          <a:p>
            <a:pPr algn="l" rtl="0">
              <a:lnSpc>
                <a:spcPct val="120000"/>
              </a:lnSpc>
              <a:spcBef>
                <a:spcPct val="80000"/>
              </a:spcBef>
            </a:pPr>
            <a:r>
              <a:rPr lang="en-US" sz="3000">
                <a:solidFill>
                  <a:srgbClr val="66FF33"/>
                </a:solidFill>
              </a:rPr>
              <a:t>After I remove the card from the 1</a:t>
            </a:r>
            <a:r>
              <a:rPr lang="en-US" sz="3000" baseline="30000">
                <a:solidFill>
                  <a:srgbClr val="66FF33"/>
                </a:solidFill>
              </a:rPr>
              <a:t>st</a:t>
            </a:r>
            <a:r>
              <a:rPr lang="en-US" sz="3000">
                <a:solidFill>
                  <a:srgbClr val="66FF33"/>
                </a:solidFill>
              </a:rPr>
              <a:t> location, both ends will be the 2</a:t>
            </a:r>
            <a:r>
              <a:rPr lang="en-US" sz="3000" baseline="30000">
                <a:solidFill>
                  <a:srgbClr val="66FF33"/>
                </a:solidFill>
              </a:rPr>
              <a:t>nd</a:t>
            </a:r>
            <a:r>
              <a:rPr lang="en-US" sz="3000">
                <a:solidFill>
                  <a:srgbClr val="66FF33"/>
                </a:solidFill>
              </a:rPr>
              <a:t> and 12</a:t>
            </a:r>
            <a:r>
              <a:rPr lang="en-US" sz="3000" baseline="30000">
                <a:solidFill>
                  <a:srgbClr val="66FF33"/>
                </a:solidFill>
              </a:rPr>
              <a:t>th</a:t>
            </a:r>
            <a:r>
              <a:rPr lang="en-US" sz="3000">
                <a:solidFill>
                  <a:srgbClr val="66FF33"/>
                </a:solidFill>
              </a:rPr>
              <a:t> locations; after my opponent will remove a card, there will again be an end of an initially-odd location; I may remove it, and again leave ends of initially-even locations </a:t>
            </a:r>
            <a:endParaRPr lang="en-US" sz="3000">
              <a:solidFill>
                <a:srgbClr val="00FFFF"/>
              </a:solidFill>
            </a:endParaRPr>
          </a:p>
        </p:txBody>
      </p:sp>
      <p:sp>
        <p:nvSpPr>
          <p:cNvPr id="286724" name="Rectangle 4"/>
          <p:cNvSpPr>
            <a:spLocks noChangeArrowheads="1"/>
          </p:cNvSpPr>
          <p:nvPr/>
        </p:nvSpPr>
        <p:spPr bwMode="auto">
          <a:xfrm>
            <a:off x="6661150" y="1773238"/>
            <a:ext cx="431800" cy="1274762"/>
          </a:xfrm>
          <a:prstGeom prst="rect">
            <a:avLst/>
          </a:prstGeom>
          <a:solidFill>
            <a:schemeClr val="accent4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r>
              <a:rPr lang="en-US" sz="2800">
                <a:solidFill>
                  <a:srgbClr val="1C1C1C"/>
                </a:solidFill>
              </a:rPr>
              <a:t>6</a:t>
            </a:r>
          </a:p>
        </p:txBody>
      </p:sp>
      <p:sp>
        <p:nvSpPr>
          <p:cNvPr id="286725" name="Rectangle 5"/>
          <p:cNvSpPr>
            <a:spLocks noChangeArrowheads="1"/>
          </p:cNvSpPr>
          <p:nvPr/>
        </p:nvSpPr>
        <p:spPr bwMode="auto">
          <a:xfrm>
            <a:off x="7308850" y="1773238"/>
            <a:ext cx="431800" cy="1274762"/>
          </a:xfrm>
          <a:prstGeom prst="rect">
            <a:avLst/>
          </a:prstGeom>
          <a:solidFill>
            <a:srgbClr val="FF33CC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r>
              <a:rPr lang="en-US" sz="2800">
                <a:solidFill>
                  <a:srgbClr val="1C1C1C"/>
                </a:solidFill>
              </a:rPr>
              <a:t>3</a:t>
            </a:r>
          </a:p>
        </p:txBody>
      </p:sp>
      <p:sp>
        <p:nvSpPr>
          <p:cNvPr id="286726" name="Rectangle 6"/>
          <p:cNvSpPr>
            <a:spLocks noChangeArrowheads="1"/>
          </p:cNvSpPr>
          <p:nvPr/>
        </p:nvSpPr>
        <p:spPr bwMode="auto">
          <a:xfrm>
            <a:off x="7956550" y="1773238"/>
            <a:ext cx="431800" cy="1274762"/>
          </a:xfrm>
          <a:prstGeom prst="rect">
            <a:avLst/>
          </a:prstGeom>
          <a:solidFill>
            <a:srgbClr val="66FF33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r>
              <a:rPr lang="en-US" sz="2800">
                <a:solidFill>
                  <a:srgbClr val="1C1C1C"/>
                </a:solidFill>
              </a:rPr>
              <a:t>6</a:t>
            </a:r>
          </a:p>
        </p:txBody>
      </p:sp>
      <p:sp>
        <p:nvSpPr>
          <p:cNvPr id="286727" name="Rectangle 7"/>
          <p:cNvSpPr>
            <a:spLocks noChangeArrowheads="1"/>
          </p:cNvSpPr>
          <p:nvPr/>
        </p:nvSpPr>
        <p:spPr bwMode="auto">
          <a:xfrm>
            <a:off x="4068763" y="1773238"/>
            <a:ext cx="431800" cy="1274762"/>
          </a:xfrm>
          <a:prstGeom prst="rect">
            <a:avLst/>
          </a:prstGeom>
          <a:solidFill>
            <a:schemeClr val="accent4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r>
              <a:rPr lang="en-US" sz="2800">
                <a:solidFill>
                  <a:srgbClr val="1C1C1C"/>
                </a:solidFill>
              </a:rPr>
              <a:t>5</a:t>
            </a:r>
          </a:p>
        </p:txBody>
      </p:sp>
      <p:sp>
        <p:nvSpPr>
          <p:cNvPr id="286728" name="Rectangle 8"/>
          <p:cNvSpPr>
            <a:spLocks noChangeArrowheads="1"/>
          </p:cNvSpPr>
          <p:nvPr/>
        </p:nvSpPr>
        <p:spPr bwMode="auto">
          <a:xfrm>
            <a:off x="4716463" y="1773238"/>
            <a:ext cx="431800" cy="1274762"/>
          </a:xfrm>
          <a:prstGeom prst="rect">
            <a:avLst/>
          </a:prstGeom>
          <a:solidFill>
            <a:schemeClr val="accent4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r>
              <a:rPr lang="en-US" sz="2800">
                <a:solidFill>
                  <a:srgbClr val="1C1C1C"/>
                </a:solidFill>
              </a:rPr>
              <a:t>1</a:t>
            </a:r>
          </a:p>
        </p:txBody>
      </p:sp>
      <p:sp>
        <p:nvSpPr>
          <p:cNvPr id="286729" name="Rectangle 9"/>
          <p:cNvSpPr>
            <a:spLocks noChangeArrowheads="1"/>
          </p:cNvSpPr>
          <p:nvPr/>
        </p:nvSpPr>
        <p:spPr bwMode="auto">
          <a:xfrm>
            <a:off x="5364163" y="1773238"/>
            <a:ext cx="431800" cy="1274762"/>
          </a:xfrm>
          <a:prstGeom prst="rect">
            <a:avLst/>
          </a:prstGeom>
          <a:solidFill>
            <a:schemeClr val="accent4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r>
              <a:rPr lang="en-US" sz="2800">
                <a:solidFill>
                  <a:srgbClr val="1C1C1C"/>
                </a:solidFill>
              </a:rPr>
              <a:t>2</a:t>
            </a:r>
          </a:p>
        </p:txBody>
      </p:sp>
      <p:sp>
        <p:nvSpPr>
          <p:cNvPr id="286730" name="Rectangle 10"/>
          <p:cNvSpPr>
            <a:spLocks noChangeArrowheads="1"/>
          </p:cNvSpPr>
          <p:nvPr/>
        </p:nvSpPr>
        <p:spPr bwMode="auto">
          <a:xfrm>
            <a:off x="6013450" y="1773238"/>
            <a:ext cx="431800" cy="1274762"/>
          </a:xfrm>
          <a:prstGeom prst="rect">
            <a:avLst/>
          </a:prstGeom>
          <a:solidFill>
            <a:schemeClr val="accent4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r>
              <a:rPr lang="en-US" sz="2800">
                <a:solidFill>
                  <a:srgbClr val="1C1C1C"/>
                </a:solidFill>
              </a:rPr>
              <a:t>9</a:t>
            </a:r>
          </a:p>
        </p:txBody>
      </p:sp>
      <p:sp>
        <p:nvSpPr>
          <p:cNvPr id="286731" name="Rectangle 11"/>
          <p:cNvSpPr>
            <a:spLocks noChangeArrowheads="1"/>
          </p:cNvSpPr>
          <p:nvPr/>
        </p:nvSpPr>
        <p:spPr bwMode="auto">
          <a:xfrm>
            <a:off x="539750" y="1989138"/>
            <a:ext cx="431800" cy="1274762"/>
          </a:xfrm>
          <a:prstGeom prst="rect">
            <a:avLst/>
          </a:prstGeom>
          <a:solidFill>
            <a:srgbClr val="FF33CC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r>
              <a:rPr lang="en-US" sz="2800">
                <a:solidFill>
                  <a:srgbClr val="1C1C1C"/>
                </a:solidFill>
              </a:rPr>
              <a:t>5</a:t>
            </a:r>
          </a:p>
        </p:txBody>
      </p:sp>
      <p:sp>
        <p:nvSpPr>
          <p:cNvPr id="286732" name="Rectangle 12"/>
          <p:cNvSpPr>
            <a:spLocks noChangeArrowheads="1"/>
          </p:cNvSpPr>
          <p:nvPr/>
        </p:nvSpPr>
        <p:spPr bwMode="auto">
          <a:xfrm>
            <a:off x="1476375" y="1773238"/>
            <a:ext cx="431800" cy="1274762"/>
          </a:xfrm>
          <a:prstGeom prst="rect">
            <a:avLst/>
          </a:prstGeom>
          <a:solidFill>
            <a:srgbClr val="66FF33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r>
              <a:rPr lang="en-US" sz="2800">
                <a:solidFill>
                  <a:srgbClr val="1C1C1C"/>
                </a:solidFill>
              </a:rPr>
              <a:t>9</a:t>
            </a:r>
          </a:p>
        </p:txBody>
      </p:sp>
      <p:sp>
        <p:nvSpPr>
          <p:cNvPr id="286733" name="Rectangle 13"/>
          <p:cNvSpPr>
            <a:spLocks noChangeArrowheads="1"/>
          </p:cNvSpPr>
          <p:nvPr/>
        </p:nvSpPr>
        <p:spPr bwMode="auto">
          <a:xfrm>
            <a:off x="2124075" y="1773238"/>
            <a:ext cx="431800" cy="1274762"/>
          </a:xfrm>
          <a:prstGeom prst="rect">
            <a:avLst/>
          </a:prstGeom>
          <a:solidFill>
            <a:srgbClr val="FF33CC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r>
              <a:rPr lang="en-US" sz="2800">
                <a:solidFill>
                  <a:srgbClr val="1C1C1C"/>
                </a:solidFill>
              </a:rPr>
              <a:t>8</a:t>
            </a:r>
          </a:p>
        </p:txBody>
      </p:sp>
      <p:sp>
        <p:nvSpPr>
          <p:cNvPr id="286734" name="Rectangle 14"/>
          <p:cNvSpPr>
            <a:spLocks noChangeArrowheads="1"/>
          </p:cNvSpPr>
          <p:nvPr/>
        </p:nvSpPr>
        <p:spPr bwMode="auto">
          <a:xfrm>
            <a:off x="2771775" y="1773238"/>
            <a:ext cx="431800" cy="1274762"/>
          </a:xfrm>
          <a:prstGeom prst="rect">
            <a:avLst/>
          </a:prstGeom>
          <a:solidFill>
            <a:schemeClr val="accent4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r>
              <a:rPr lang="en-US" sz="2800">
                <a:solidFill>
                  <a:srgbClr val="1C1C1C"/>
                </a:solidFill>
              </a:rPr>
              <a:t>4</a:t>
            </a:r>
          </a:p>
        </p:txBody>
      </p:sp>
      <p:sp>
        <p:nvSpPr>
          <p:cNvPr id="286735" name="Rectangle 15"/>
          <p:cNvSpPr>
            <a:spLocks noChangeArrowheads="1"/>
          </p:cNvSpPr>
          <p:nvPr/>
        </p:nvSpPr>
        <p:spPr bwMode="auto">
          <a:xfrm>
            <a:off x="3421063" y="1773238"/>
            <a:ext cx="431800" cy="1274762"/>
          </a:xfrm>
          <a:prstGeom prst="rect">
            <a:avLst/>
          </a:prstGeom>
          <a:solidFill>
            <a:schemeClr val="accent4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r>
              <a:rPr lang="en-US" sz="2800">
                <a:solidFill>
                  <a:srgbClr val="1C1C1C"/>
                </a:solidFill>
              </a:rPr>
              <a:t>7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8770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11188" y="476250"/>
            <a:ext cx="7772400" cy="792163"/>
          </a:xfrm>
        </p:spPr>
        <p:txBody>
          <a:bodyPr/>
          <a:lstStyle/>
          <a:p>
            <a:r>
              <a:rPr lang="en-US" sz="4800">
                <a:solidFill>
                  <a:srgbClr val="00FFFF"/>
                </a:solidFill>
              </a:rPr>
              <a:t>A Game Scenario</a:t>
            </a:r>
          </a:p>
        </p:txBody>
      </p:sp>
      <p:sp>
        <p:nvSpPr>
          <p:cNvPr id="288784" name="Rectangle 16"/>
          <p:cNvSpPr>
            <a:spLocks noChangeArrowheads="1"/>
          </p:cNvSpPr>
          <p:nvPr/>
        </p:nvSpPr>
        <p:spPr bwMode="auto">
          <a:xfrm>
            <a:off x="6804025" y="1557338"/>
            <a:ext cx="360363" cy="792162"/>
          </a:xfrm>
          <a:prstGeom prst="rect">
            <a:avLst/>
          </a:prstGeom>
          <a:solidFill>
            <a:srgbClr val="66FF33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r>
              <a:rPr lang="en-US" sz="2800">
                <a:solidFill>
                  <a:srgbClr val="1C1C1C"/>
                </a:solidFill>
              </a:rPr>
              <a:t>6</a:t>
            </a:r>
          </a:p>
        </p:txBody>
      </p:sp>
      <p:sp>
        <p:nvSpPr>
          <p:cNvPr id="288785" name="Rectangle 17"/>
          <p:cNvSpPr>
            <a:spLocks noChangeArrowheads="1"/>
          </p:cNvSpPr>
          <p:nvPr/>
        </p:nvSpPr>
        <p:spPr bwMode="auto">
          <a:xfrm>
            <a:off x="7451725" y="1557338"/>
            <a:ext cx="360363" cy="792162"/>
          </a:xfrm>
          <a:prstGeom prst="rect">
            <a:avLst/>
          </a:prstGeom>
          <a:solidFill>
            <a:srgbClr val="FF33CC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r>
              <a:rPr lang="en-US" sz="2800">
                <a:solidFill>
                  <a:srgbClr val="1C1C1C"/>
                </a:solidFill>
              </a:rPr>
              <a:t>3</a:t>
            </a:r>
          </a:p>
        </p:txBody>
      </p:sp>
      <p:sp>
        <p:nvSpPr>
          <p:cNvPr id="288786" name="Rectangle 18"/>
          <p:cNvSpPr>
            <a:spLocks noChangeArrowheads="1"/>
          </p:cNvSpPr>
          <p:nvPr/>
        </p:nvSpPr>
        <p:spPr bwMode="auto">
          <a:xfrm>
            <a:off x="8099425" y="1557338"/>
            <a:ext cx="360363" cy="792162"/>
          </a:xfrm>
          <a:prstGeom prst="rect">
            <a:avLst/>
          </a:prstGeom>
          <a:solidFill>
            <a:srgbClr val="66FF33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r>
              <a:rPr lang="en-US" sz="2800">
                <a:solidFill>
                  <a:srgbClr val="1C1C1C"/>
                </a:solidFill>
              </a:rPr>
              <a:t>6</a:t>
            </a:r>
          </a:p>
        </p:txBody>
      </p:sp>
      <p:sp>
        <p:nvSpPr>
          <p:cNvPr id="288787" name="Rectangle 19"/>
          <p:cNvSpPr>
            <a:spLocks noChangeArrowheads="1"/>
          </p:cNvSpPr>
          <p:nvPr/>
        </p:nvSpPr>
        <p:spPr bwMode="auto">
          <a:xfrm>
            <a:off x="4211638" y="1557338"/>
            <a:ext cx="360362" cy="792162"/>
          </a:xfrm>
          <a:prstGeom prst="rect">
            <a:avLst/>
          </a:prstGeom>
          <a:solidFill>
            <a:schemeClr val="accent4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r>
              <a:rPr lang="en-US" sz="2800">
                <a:solidFill>
                  <a:srgbClr val="1C1C1C"/>
                </a:solidFill>
              </a:rPr>
              <a:t>5</a:t>
            </a:r>
          </a:p>
        </p:txBody>
      </p:sp>
      <p:sp>
        <p:nvSpPr>
          <p:cNvPr id="288788" name="Rectangle 20"/>
          <p:cNvSpPr>
            <a:spLocks noChangeArrowheads="1"/>
          </p:cNvSpPr>
          <p:nvPr/>
        </p:nvSpPr>
        <p:spPr bwMode="auto">
          <a:xfrm>
            <a:off x="4859338" y="1557338"/>
            <a:ext cx="360362" cy="792162"/>
          </a:xfrm>
          <a:prstGeom prst="rect">
            <a:avLst/>
          </a:prstGeom>
          <a:solidFill>
            <a:schemeClr val="accent4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r>
              <a:rPr lang="en-US" sz="2800">
                <a:solidFill>
                  <a:srgbClr val="1C1C1C"/>
                </a:solidFill>
              </a:rPr>
              <a:t>1</a:t>
            </a:r>
          </a:p>
        </p:txBody>
      </p:sp>
      <p:sp>
        <p:nvSpPr>
          <p:cNvPr id="288789" name="Rectangle 21"/>
          <p:cNvSpPr>
            <a:spLocks noChangeArrowheads="1"/>
          </p:cNvSpPr>
          <p:nvPr/>
        </p:nvSpPr>
        <p:spPr bwMode="auto">
          <a:xfrm>
            <a:off x="5507038" y="1557338"/>
            <a:ext cx="360362" cy="792162"/>
          </a:xfrm>
          <a:prstGeom prst="rect">
            <a:avLst/>
          </a:prstGeom>
          <a:solidFill>
            <a:schemeClr val="accent4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r>
              <a:rPr lang="en-US" sz="2800">
                <a:solidFill>
                  <a:srgbClr val="1C1C1C"/>
                </a:solidFill>
              </a:rPr>
              <a:t>2</a:t>
            </a:r>
          </a:p>
        </p:txBody>
      </p:sp>
      <p:sp>
        <p:nvSpPr>
          <p:cNvPr id="288790" name="Rectangle 22"/>
          <p:cNvSpPr>
            <a:spLocks noChangeArrowheads="1"/>
          </p:cNvSpPr>
          <p:nvPr/>
        </p:nvSpPr>
        <p:spPr bwMode="auto">
          <a:xfrm>
            <a:off x="6156325" y="1557338"/>
            <a:ext cx="360363" cy="792162"/>
          </a:xfrm>
          <a:prstGeom prst="rect">
            <a:avLst/>
          </a:prstGeom>
          <a:solidFill>
            <a:schemeClr val="accent4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r>
              <a:rPr lang="en-US" sz="2800">
                <a:solidFill>
                  <a:srgbClr val="1C1C1C"/>
                </a:solidFill>
              </a:rPr>
              <a:t>9</a:t>
            </a:r>
          </a:p>
        </p:txBody>
      </p:sp>
      <p:sp>
        <p:nvSpPr>
          <p:cNvPr id="288791" name="Rectangle 23"/>
          <p:cNvSpPr>
            <a:spLocks noChangeArrowheads="1"/>
          </p:cNvSpPr>
          <p:nvPr/>
        </p:nvSpPr>
        <p:spPr bwMode="auto">
          <a:xfrm>
            <a:off x="395288" y="1773238"/>
            <a:ext cx="288925" cy="504825"/>
          </a:xfrm>
          <a:prstGeom prst="rect">
            <a:avLst/>
          </a:prstGeom>
          <a:solidFill>
            <a:srgbClr val="FF33CC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r>
              <a:rPr lang="en-US" sz="2800">
                <a:solidFill>
                  <a:srgbClr val="1C1C1C"/>
                </a:solidFill>
              </a:rPr>
              <a:t>5</a:t>
            </a:r>
          </a:p>
        </p:txBody>
      </p:sp>
      <p:sp>
        <p:nvSpPr>
          <p:cNvPr id="288792" name="Rectangle 24"/>
          <p:cNvSpPr>
            <a:spLocks noChangeArrowheads="1"/>
          </p:cNvSpPr>
          <p:nvPr/>
        </p:nvSpPr>
        <p:spPr bwMode="auto">
          <a:xfrm>
            <a:off x="1619250" y="1557338"/>
            <a:ext cx="360363" cy="792162"/>
          </a:xfrm>
          <a:prstGeom prst="rect">
            <a:avLst/>
          </a:prstGeom>
          <a:solidFill>
            <a:srgbClr val="66FF33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r>
              <a:rPr lang="en-US" sz="2800">
                <a:solidFill>
                  <a:srgbClr val="1C1C1C"/>
                </a:solidFill>
              </a:rPr>
              <a:t>9</a:t>
            </a:r>
          </a:p>
        </p:txBody>
      </p:sp>
      <p:sp>
        <p:nvSpPr>
          <p:cNvPr id="288793" name="Rectangle 25"/>
          <p:cNvSpPr>
            <a:spLocks noChangeArrowheads="1"/>
          </p:cNvSpPr>
          <p:nvPr/>
        </p:nvSpPr>
        <p:spPr bwMode="auto">
          <a:xfrm>
            <a:off x="2266950" y="1557338"/>
            <a:ext cx="360363" cy="792162"/>
          </a:xfrm>
          <a:prstGeom prst="rect">
            <a:avLst/>
          </a:prstGeom>
          <a:solidFill>
            <a:srgbClr val="FF33CC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r>
              <a:rPr lang="en-US" sz="2800">
                <a:solidFill>
                  <a:srgbClr val="1C1C1C"/>
                </a:solidFill>
              </a:rPr>
              <a:t>8</a:t>
            </a:r>
          </a:p>
        </p:txBody>
      </p:sp>
      <p:sp>
        <p:nvSpPr>
          <p:cNvPr id="288794" name="Rectangle 26"/>
          <p:cNvSpPr>
            <a:spLocks noChangeArrowheads="1"/>
          </p:cNvSpPr>
          <p:nvPr/>
        </p:nvSpPr>
        <p:spPr bwMode="auto">
          <a:xfrm>
            <a:off x="2914650" y="1557338"/>
            <a:ext cx="360363" cy="792162"/>
          </a:xfrm>
          <a:prstGeom prst="rect">
            <a:avLst/>
          </a:prstGeom>
          <a:solidFill>
            <a:schemeClr val="accent4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r>
              <a:rPr lang="en-US" sz="2800">
                <a:solidFill>
                  <a:srgbClr val="1C1C1C"/>
                </a:solidFill>
              </a:rPr>
              <a:t>4</a:t>
            </a:r>
          </a:p>
        </p:txBody>
      </p:sp>
      <p:sp>
        <p:nvSpPr>
          <p:cNvPr id="288795" name="Rectangle 27"/>
          <p:cNvSpPr>
            <a:spLocks noChangeArrowheads="1"/>
          </p:cNvSpPr>
          <p:nvPr/>
        </p:nvSpPr>
        <p:spPr bwMode="auto">
          <a:xfrm>
            <a:off x="3563938" y="1557338"/>
            <a:ext cx="360362" cy="792162"/>
          </a:xfrm>
          <a:prstGeom prst="rect">
            <a:avLst/>
          </a:prstGeom>
          <a:solidFill>
            <a:schemeClr val="accent4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r>
              <a:rPr lang="en-US" sz="2800">
                <a:solidFill>
                  <a:srgbClr val="1C1C1C"/>
                </a:solidFill>
              </a:rPr>
              <a:t>7</a:t>
            </a:r>
          </a:p>
        </p:txBody>
      </p:sp>
      <p:sp>
        <p:nvSpPr>
          <p:cNvPr id="288820" name="Rectangle 52"/>
          <p:cNvSpPr>
            <a:spLocks noChangeArrowheads="1"/>
          </p:cNvSpPr>
          <p:nvPr/>
        </p:nvSpPr>
        <p:spPr bwMode="auto">
          <a:xfrm>
            <a:off x="6732588" y="2852738"/>
            <a:ext cx="360362" cy="792162"/>
          </a:xfrm>
          <a:prstGeom prst="rect">
            <a:avLst/>
          </a:prstGeom>
          <a:solidFill>
            <a:srgbClr val="66FF33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r>
              <a:rPr lang="en-US" sz="2800">
                <a:solidFill>
                  <a:srgbClr val="1C1C1C"/>
                </a:solidFill>
              </a:rPr>
              <a:t>6</a:t>
            </a:r>
          </a:p>
        </p:txBody>
      </p:sp>
      <p:sp>
        <p:nvSpPr>
          <p:cNvPr id="288821" name="Rectangle 53"/>
          <p:cNvSpPr>
            <a:spLocks noChangeArrowheads="1"/>
          </p:cNvSpPr>
          <p:nvPr/>
        </p:nvSpPr>
        <p:spPr bwMode="auto">
          <a:xfrm>
            <a:off x="7380288" y="2852738"/>
            <a:ext cx="360362" cy="792162"/>
          </a:xfrm>
          <a:prstGeom prst="rect">
            <a:avLst/>
          </a:prstGeom>
          <a:solidFill>
            <a:srgbClr val="FF33CC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r>
              <a:rPr lang="en-US" sz="2800">
                <a:solidFill>
                  <a:srgbClr val="1C1C1C"/>
                </a:solidFill>
              </a:rPr>
              <a:t>3</a:t>
            </a:r>
          </a:p>
        </p:txBody>
      </p:sp>
      <p:sp>
        <p:nvSpPr>
          <p:cNvPr id="288822" name="Rectangle 54"/>
          <p:cNvSpPr>
            <a:spLocks noChangeArrowheads="1"/>
          </p:cNvSpPr>
          <p:nvPr/>
        </p:nvSpPr>
        <p:spPr bwMode="auto">
          <a:xfrm>
            <a:off x="8604250" y="2997200"/>
            <a:ext cx="215900" cy="576263"/>
          </a:xfrm>
          <a:prstGeom prst="rect">
            <a:avLst/>
          </a:prstGeom>
          <a:solidFill>
            <a:srgbClr val="66FF33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r>
              <a:rPr lang="en-US" sz="2800">
                <a:solidFill>
                  <a:srgbClr val="1C1C1C"/>
                </a:solidFill>
              </a:rPr>
              <a:t>6</a:t>
            </a:r>
          </a:p>
        </p:txBody>
      </p:sp>
      <p:sp>
        <p:nvSpPr>
          <p:cNvPr id="288823" name="Rectangle 55"/>
          <p:cNvSpPr>
            <a:spLocks noChangeArrowheads="1"/>
          </p:cNvSpPr>
          <p:nvPr/>
        </p:nvSpPr>
        <p:spPr bwMode="auto">
          <a:xfrm>
            <a:off x="4140200" y="2852738"/>
            <a:ext cx="360363" cy="792162"/>
          </a:xfrm>
          <a:prstGeom prst="rect">
            <a:avLst/>
          </a:prstGeom>
          <a:solidFill>
            <a:schemeClr val="accent4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r>
              <a:rPr lang="en-US" sz="2800">
                <a:solidFill>
                  <a:srgbClr val="1C1C1C"/>
                </a:solidFill>
              </a:rPr>
              <a:t>5</a:t>
            </a:r>
          </a:p>
        </p:txBody>
      </p:sp>
      <p:sp>
        <p:nvSpPr>
          <p:cNvPr id="288824" name="Rectangle 56"/>
          <p:cNvSpPr>
            <a:spLocks noChangeArrowheads="1"/>
          </p:cNvSpPr>
          <p:nvPr/>
        </p:nvSpPr>
        <p:spPr bwMode="auto">
          <a:xfrm>
            <a:off x="4787900" y="2852738"/>
            <a:ext cx="360363" cy="792162"/>
          </a:xfrm>
          <a:prstGeom prst="rect">
            <a:avLst/>
          </a:prstGeom>
          <a:solidFill>
            <a:schemeClr val="accent4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r>
              <a:rPr lang="en-US" sz="2800">
                <a:solidFill>
                  <a:srgbClr val="1C1C1C"/>
                </a:solidFill>
              </a:rPr>
              <a:t>1</a:t>
            </a:r>
          </a:p>
        </p:txBody>
      </p:sp>
      <p:sp>
        <p:nvSpPr>
          <p:cNvPr id="288825" name="Rectangle 57"/>
          <p:cNvSpPr>
            <a:spLocks noChangeArrowheads="1"/>
          </p:cNvSpPr>
          <p:nvPr/>
        </p:nvSpPr>
        <p:spPr bwMode="auto">
          <a:xfrm>
            <a:off x="5435600" y="2852738"/>
            <a:ext cx="360363" cy="792162"/>
          </a:xfrm>
          <a:prstGeom prst="rect">
            <a:avLst/>
          </a:prstGeom>
          <a:solidFill>
            <a:schemeClr val="accent4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r>
              <a:rPr lang="en-US" sz="2800">
                <a:solidFill>
                  <a:srgbClr val="1C1C1C"/>
                </a:solidFill>
              </a:rPr>
              <a:t>2</a:t>
            </a:r>
          </a:p>
        </p:txBody>
      </p:sp>
      <p:sp>
        <p:nvSpPr>
          <p:cNvPr id="288826" name="Rectangle 58"/>
          <p:cNvSpPr>
            <a:spLocks noChangeArrowheads="1"/>
          </p:cNvSpPr>
          <p:nvPr/>
        </p:nvSpPr>
        <p:spPr bwMode="auto">
          <a:xfrm>
            <a:off x="6084888" y="2852738"/>
            <a:ext cx="360362" cy="792162"/>
          </a:xfrm>
          <a:prstGeom prst="rect">
            <a:avLst/>
          </a:prstGeom>
          <a:solidFill>
            <a:schemeClr val="accent4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r>
              <a:rPr lang="en-US" sz="2800">
                <a:solidFill>
                  <a:srgbClr val="1C1C1C"/>
                </a:solidFill>
              </a:rPr>
              <a:t>9</a:t>
            </a:r>
          </a:p>
        </p:txBody>
      </p:sp>
      <p:sp>
        <p:nvSpPr>
          <p:cNvPr id="288828" name="Rectangle 60"/>
          <p:cNvSpPr>
            <a:spLocks noChangeArrowheads="1"/>
          </p:cNvSpPr>
          <p:nvPr/>
        </p:nvSpPr>
        <p:spPr bwMode="auto">
          <a:xfrm>
            <a:off x="1547813" y="2852738"/>
            <a:ext cx="360362" cy="792162"/>
          </a:xfrm>
          <a:prstGeom prst="rect">
            <a:avLst/>
          </a:prstGeom>
          <a:solidFill>
            <a:srgbClr val="66FF33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r>
              <a:rPr lang="en-US" sz="2800">
                <a:solidFill>
                  <a:srgbClr val="1C1C1C"/>
                </a:solidFill>
              </a:rPr>
              <a:t>9</a:t>
            </a:r>
          </a:p>
        </p:txBody>
      </p:sp>
      <p:sp>
        <p:nvSpPr>
          <p:cNvPr id="288829" name="Rectangle 61"/>
          <p:cNvSpPr>
            <a:spLocks noChangeArrowheads="1"/>
          </p:cNvSpPr>
          <p:nvPr/>
        </p:nvSpPr>
        <p:spPr bwMode="auto">
          <a:xfrm>
            <a:off x="2195513" y="2852738"/>
            <a:ext cx="360362" cy="792162"/>
          </a:xfrm>
          <a:prstGeom prst="rect">
            <a:avLst/>
          </a:prstGeom>
          <a:solidFill>
            <a:srgbClr val="FF33CC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r>
              <a:rPr lang="en-US" sz="2800">
                <a:solidFill>
                  <a:srgbClr val="1C1C1C"/>
                </a:solidFill>
              </a:rPr>
              <a:t>8</a:t>
            </a:r>
          </a:p>
        </p:txBody>
      </p:sp>
      <p:sp>
        <p:nvSpPr>
          <p:cNvPr id="288830" name="Rectangle 62"/>
          <p:cNvSpPr>
            <a:spLocks noChangeArrowheads="1"/>
          </p:cNvSpPr>
          <p:nvPr/>
        </p:nvSpPr>
        <p:spPr bwMode="auto">
          <a:xfrm>
            <a:off x="2843213" y="2852738"/>
            <a:ext cx="360362" cy="792162"/>
          </a:xfrm>
          <a:prstGeom prst="rect">
            <a:avLst/>
          </a:prstGeom>
          <a:solidFill>
            <a:schemeClr val="accent4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r>
              <a:rPr lang="en-US" sz="2800">
                <a:solidFill>
                  <a:srgbClr val="1C1C1C"/>
                </a:solidFill>
              </a:rPr>
              <a:t>4</a:t>
            </a:r>
          </a:p>
        </p:txBody>
      </p:sp>
      <p:sp>
        <p:nvSpPr>
          <p:cNvPr id="288831" name="Rectangle 63"/>
          <p:cNvSpPr>
            <a:spLocks noChangeArrowheads="1"/>
          </p:cNvSpPr>
          <p:nvPr/>
        </p:nvSpPr>
        <p:spPr bwMode="auto">
          <a:xfrm>
            <a:off x="3492500" y="2852738"/>
            <a:ext cx="360363" cy="792162"/>
          </a:xfrm>
          <a:prstGeom prst="rect">
            <a:avLst/>
          </a:prstGeom>
          <a:solidFill>
            <a:schemeClr val="accent4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r>
              <a:rPr lang="en-US" sz="2800">
                <a:solidFill>
                  <a:srgbClr val="1C1C1C"/>
                </a:solidFill>
              </a:rPr>
              <a:t>7</a:t>
            </a:r>
          </a:p>
        </p:txBody>
      </p:sp>
      <p:sp>
        <p:nvSpPr>
          <p:cNvPr id="288844" name="Rectangle 76"/>
          <p:cNvSpPr>
            <a:spLocks noChangeArrowheads="1"/>
          </p:cNvSpPr>
          <p:nvPr/>
        </p:nvSpPr>
        <p:spPr bwMode="auto">
          <a:xfrm>
            <a:off x="6804025" y="5373688"/>
            <a:ext cx="360363" cy="792162"/>
          </a:xfrm>
          <a:prstGeom prst="rect">
            <a:avLst/>
          </a:prstGeom>
          <a:solidFill>
            <a:srgbClr val="66FF33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r>
              <a:rPr lang="en-US" sz="2800">
                <a:solidFill>
                  <a:srgbClr val="1C1C1C"/>
                </a:solidFill>
              </a:rPr>
              <a:t>6</a:t>
            </a:r>
          </a:p>
        </p:txBody>
      </p:sp>
      <p:sp>
        <p:nvSpPr>
          <p:cNvPr id="288847" name="Rectangle 79"/>
          <p:cNvSpPr>
            <a:spLocks noChangeArrowheads="1"/>
          </p:cNvSpPr>
          <p:nvPr/>
        </p:nvSpPr>
        <p:spPr bwMode="auto">
          <a:xfrm>
            <a:off x="4211638" y="5373688"/>
            <a:ext cx="360362" cy="792162"/>
          </a:xfrm>
          <a:prstGeom prst="rect">
            <a:avLst/>
          </a:prstGeom>
          <a:solidFill>
            <a:schemeClr val="accent4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r>
              <a:rPr lang="en-US" sz="2800">
                <a:solidFill>
                  <a:srgbClr val="1C1C1C"/>
                </a:solidFill>
              </a:rPr>
              <a:t>5</a:t>
            </a:r>
          </a:p>
        </p:txBody>
      </p:sp>
      <p:sp>
        <p:nvSpPr>
          <p:cNvPr id="288848" name="Rectangle 80"/>
          <p:cNvSpPr>
            <a:spLocks noChangeArrowheads="1"/>
          </p:cNvSpPr>
          <p:nvPr/>
        </p:nvSpPr>
        <p:spPr bwMode="auto">
          <a:xfrm>
            <a:off x="4859338" y="5373688"/>
            <a:ext cx="360362" cy="792162"/>
          </a:xfrm>
          <a:prstGeom prst="rect">
            <a:avLst/>
          </a:prstGeom>
          <a:solidFill>
            <a:schemeClr val="accent4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r>
              <a:rPr lang="en-US" sz="2800">
                <a:solidFill>
                  <a:srgbClr val="1C1C1C"/>
                </a:solidFill>
              </a:rPr>
              <a:t>1</a:t>
            </a:r>
          </a:p>
        </p:txBody>
      </p:sp>
      <p:sp>
        <p:nvSpPr>
          <p:cNvPr id="288849" name="Rectangle 81"/>
          <p:cNvSpPr>
            <a:spLocks noChangeArrowheads="1"/>
          </p:cNvSpPr>
          <p:nvPr/>
        </p:nvSpPr>
        <p:spPr bwMode="auto">
          <a:xfrm>
            <a:off x="5507038" y="5373688"/>
            <a:ext cx="360362" cy="792162"/>
          </a:xfrm>
          <a:prstGeom prst="rect">
            <a:avLst/>
          </a:prstGeom>
          <a:solidFill>
            <a:schemeClr val="accent4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r>
              <a:rPr lang="en-US" sz="2800">
                <a:solidFill>
                  <a:srgbClr val="1C1C1C"/>
                </a:solidFill>
              </a:rPr>
              <a:t>2</a:t>
            </a:r>
          </a:p>
        </p:txBody>
      </p:sp>
      <p:sp>
        <p:nvSpPr>
          <p:cNvPr id="288850" name="Rectangle 82"/>
          <p:cNvSpPr>
            <a:spLocks noChangeArrowheads="1"/>
          </p:cNvSpPr>
          <p:nvPr/>
        </p:nvSpPr>
        <p:spPr bwMode="auto">
          <a:xfrm>
            <a:off x="6156325" y="5373688"/>
            <a:ext cx="360363" cy="792162"/>
          </a:xfrm>
          <a:prstGeom prst="rect">
            <a:avLst/>
          </a:prstGeom>
          <a:solidFill>
            <a:schemeClr val="accent4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r>
              <a:rPr lang="en-US" sz="2800">
                <a:solidFill>
                  <a:srgbClr val="1C1C1C"/>
                </a:solidFill>
              </a:rPr>
              <a:t>9</a:t>
            </a:r>
          </a:p>
        </p:txBody>
      </p:sp>
      <p:sp>
        <p:nvSpPr>
          <p:cNvPr id="288852" name="Rectangle 84"/>
          <p:cNvSpPr>
            <a:spLocks noChangeArrowheads="1"/>
          </p:cNvSpPr>
          <p:nvPr/>
        </p:nvSpPr>
        <p:spPr bwMode="auto">
          <a:xfrm>
            <a:off x="8532813" y="5516563"/>
            <a:ext cx="288925" cy="504825"/>
          </a:xfrm>
          <a:prstGeom prst="rect">
            <a:avLst/>
          </a:prstGeom>
          <a:solidFill>
            <a:srgbClr val="66FF33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r>
              <a:rPr lang="en-US" sz="2800">
                <a:solidFill>
                  <a:srgbClr val="1C1C1C"/>
                </a:solidFill>
              </a:rPr>
              <a:t>9</a:t>
            </a:r>
          </a:p>
        </p:txBody>
      </p:sp>
      <p:sp>
        <p:nvSpPr>
          <p:cNvPr id="288853" name="Rectangle 85"/>
          <p:cNvSpPr>
            <a:spLocks noChangeArrowheads="1"/>
          </p:cNvSpPr>
          <p:nvPr/>
        </p:nvSpPr>
        <p:spPr bwMode="auto">
          <a:xfrm>
            <a:off x="2266950" y="5373688"/>
            <a:ext cx="360363" cy="792162"/>
          </a:xfrm>
          <a:prstGeom prst="rect">
            <a:avLst/>
          </a:prstGeom>
          <a:solidFill>
            <a:srgbClr val="FF33CC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r>
              <a:rPr lang="en-US" sz="2800">
                <a:solidFill>
                  <a:srgbClr val="1C1C1C"/>
                </a:solidFill>
              </a:rPr>
              <a:t>8</a:t>
            </a:r>
          </a:p>
        </p:txBody>
      </p:sp>
      <p:sp>
        <p:nvSpPr>
          <p:cNvPr id="288854" name="Rectangle 86"/>
          <p:cNvSpPr>
            <a:spLocks noChangeArrowheads="1"/>
          </p:cNvSpPr>
          <p:nvPr/>
        </p:nvSpPr>
        <p:spPr bwMode="auto">
          <a:xfrm>
            <a:off x="2914650" y="5373688"/>
            <a:ext cx="360363" cy="792162"/>
          </a:xfrm>
          <a:prstGeom prst="rect">
            <a:avLst/>
          </a:prstGeom>
          <a:solidFill>
            <a:schemeClr val="accent4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r>
              <a:rPr lang="en-US" sz="2800">
                <a:solidFill>
                  <a:srgbClr val="1C1C1C"/>
                </a:solidFill>
              </a:rPr>
              <a:t>4</a:t>
            </a:r>
          </a:p>
        </p:txBody>
      </p:sp>
      <p:sp>
        <p:nvSpPr>
          <p:cNvPr id="288855" name="Rectangle 87"/>
          <p:cNvSpPr>
            <a:spLocks noChangeArrowheads="1"/>
          </p:cNvSpPr>
          <p:nvPr/>
        </p:nvSpPr>
        <p:spPr bwMode="auto">
          <a:xfrm>
            <a:off x="3563938" y="5373688"/>
            <a:ext cx="360362" cy="792162"/>
          </a:xfrm>
          <a:prstGeom prst="rect">
            <a:avLst/>
          </a:prstGeom>
          <a:solidFill>
            <a:schemeClr val="accent4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r>
              <a:rPr lang="en-US" sz="2800">
                <a:solidFill>
                  <a:srgbClr val="1C1C1C"/>
                </a:solidFill>
              </a:rPr>
              <a:t>7</a:t>
            </a:r>
          </a:p>
        </p:txBody>
      </p:sp>
      <p:sp>
        <p:nvSpPr>
          <p:cNvPr id="288856" name="Rectangle 88"/>
          <p:cNvSpPr>
            <a:spLocks noChangeArrowheads="1"/>
          </p:cNvSpPr>
          <p:nvPr/>
        </p:nvSpPr>
        <p:spPr bwMode="auto">
          <a:xfrm>
            <a:off x="6804025" y="4149725"/>
            <a:ext cx="360363" cy="792163"/>
          </a:xfrm>
          <a:prstGeom prst="rect">
            <a:avLst/>
          </a:prstGeom>
          <a:solidFill>
            <a:srgbClr val="66FF33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r>
              <a:rPr lang="en-US" sz="2800">
                <a:solidFill>
                  <a:srgbClr val="1C1C1C"/>
                </a:solidFill>
              </a:rPr>
              <a:t>6</a:t>
            </a:r>
          </a:p>
        </p:txBody>
      </p:sp>
      <p:sp>
        <p:nvSpPr>
          <p:cNvPr id="288857" name="Rectangle 89"/>
          <p:cNvSpPr>
            <a:spLocks noChangeArrowheads="1"/>
          </p:cNvSpPr>
          <p:nvPr/>
        </p:nvSpPr>
        <p:spPr bwMode="auto">
          <a:xfrm>
            <a:off x="395288" y="4292600"/>
            <a:ext cx="287337" cy="504825"/>
          </a:xfrm>
          <a:prstGeom prst="rect">
            <a:avLst/>
          </a:prstGeom>
          <a:solidFill>
            <a:srgbClr val="FF33CC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r>
              <a:rPr lang="en-US" sz="2800">
                <a:solidFill>
                  <a:srgbClr val="1C1C1C"/>
                </a:solidFill>
              </a:rPr>
              <a:t>3</a:t>
            </a:r>
          </a:p>
        </p:txBody>
      </p:sp>
      <p:sp>
        <p:nvSpPr>
          <p:cNvPr id="288859" name="Rectangle 91"/>
          <p:cNvSpPr>
            <a:spLocks noChangeArrowheads="1"/>
          </p:cNvSpPr>
          <p:nvPr/>
        </p:nvSpPr>
        <p:spPr bwMode="auto">
          <a:xfrm>
            <a:off x="4211638" y="4149725"/>
            <a:ext cx="360362" cy="792163"/>
          </a:xfrm>
          <a:prstGeom prst="rect">
            <a:avLst/>
          </a:prstGeom>
          <a:solidFill>
            <a:schemeClr val="accent4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r>
              <a:rPr lang="en-US" sz="2800">
                <a:solidFill>
                  <a:srgbClr val="1C1C1C"/>
                </a:solidFill>
              </a:rPr>
              <a:t>5</a:t>
            </a:r>
          </a:p>
        </p:txBody>
      </p:sp>
      <p:sp>
        <p:nvSpPr>
          <p:cNvPr id="288860" name="Rectangle 92"/>
          <p:cNvSpPr>
            <a:spLocks noChangeArrowheads="1"/>
          </p:cNvSpPr>
          <p:nvPr/>
        </p:nvSpPr>
        <p:spPr bwMode="auto">
          <a:xfrm>
            <a:off x="4859338" y="4149725"/>
            <a:ext cx="360362" cy="792163"/>
          </a:xfrm>
          <a:prstGeom prst="rect">
            <a:avLst/>
          </a:prstGeom>
          <a:solidFill>
            <a:schemeClr val="accent4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r>
              <a:rPr lang="en-US" sz="2800">
                <a:solidFill>
                  <a:srgbClr val="1C1C1C"/>
                </a:solidFill>
              </a:rPr>
              <a:t>1</a:t>
            </a:r>
          </a:p>
        </p:txBody>
      </p:sp>
      <p:sp>
        <p:nvSpPr>
          <p:cNvPr id="288861" name="Rectangle 93"/>
          <p:cNvSpPr>
            <a:spLocks noChangeArrowheads="1"/>
          </p:cNvSpPr>
          <p:nvPr/>
        </p:nvSpPr>
        <p:spPr bwMode="auto">
          <a:xfrm>
            <a:off x="5507038" y="4149725"/>
            <a:ext cx="360362" cy="792163"/>
          </a:xfrm>
          <a:prstGeom prst="rect">
            <a:avLst/>
          </a:prstGeom>
          <a:solidFill>
            <a:schemeClr val="accent4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r>
              <a:rPr lang="en-US" sz="2800">
                <a:solidFill>
                  <a:srgbClr val="1C1C1C"/>
                </a:solidFill>
              </a:rPr>
              <a:t>2</a:t>
            </a:r>
          </a:p>
        </p:txBody>
      </p:sp>
      <p:sp>
        <p:nvSpPr>
          <p:cNvPr id="288862" name="Rectangle 94"/>
          <p:cNvSpPr>
            <a:spLocks noChangeArrowheads="1"/>
          </p:cNvSpPr>
          <p:nvPr/>
        </p:nvSpPr>
        <p:spPr bwMode="auto">
          <a:xfrm>
            <a:off x="6156325" y="4149725"/>
            <a:ext cx="360363" cy="792163"/>
          </a:xfrm>
          <a:prstGeom prst="rect">
            <a:avLst/>
          </a:prstGeom>
          <a:solidFill>
            <a:schemeClr val="accent4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r>
              <a:rPr lang="en-US" sz="2800">
                <a:solidFill>
                  <a:srgbClr val="1C1C1C"/>
                </a:solidFill>
              </a:rPr>
              <a:t>9</a:t>
            </a:r>
          </a:p>
        </p:txBody>
      </p:sp>
      <p:sp>
        <p:nvSpPr>
          <p:cNvPr id="288864" name="Rectangle 96"/>
          <p:cNvSpPr>
            <a:spLocks noChangeArrowheads="1"/>
          </p:cNvSpPr>
          <p:nvPr/>
        </p:nvSpPr>
        <p:spPr bwMode="auto">
          <a:xfrm>
            <a:off x="1619250" y="4149725"/>
            <a:ext cx="360363" cy="792163"/>
          </a:xfrm>
          <a:prstGeom prst="rect">
            <a:avLst/>
          </a:prstGeom>
          <a:solidFill>
            <a:srgbClr val="66FF33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r>
              <a:rPr lang="en-US" sz="2800">
                <a:solidFill>
                  <a:srgbClr val="1C1C1C"/>
                </a:solidFill>
              </a:rPr>
              <a:t>9</a:t>
            </a:r>
          </a:p>
        </p:txBody>
      </p:sp>
      <p:sp>
        <p:nvSpPr>
          <p:cNvPr id="288865" name="Rectangle 97"/>
          <p:cNvSpPr>
            <a:spLocks noChangeArrowheads="1"/>
          </p:cNvSpPr>
          <p:nvPr/>
        </p:nvSpPr>
        <p:spPr bwMode="auto">
          <a:xfrm>
            <a:off x="2266950" y="4149725"/>
            <a:ext cx="360363" cy="792163"/>
          </a:xfrm>
          <a:prstGeom prst="rect">
            <a:avLst/>
          </a:prstGeom>
          <a:solidFill>
            <a:srgbClr val="FF33CC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r>
              <a:rPr lang="en-US" sz="2800">
                <a:solidFill>
                  <a:srgbClr val="1C1C1C"/>
                </a:solidFill>
              </a:rPr>
              <a:t>8</a:t>
            </a:r>
          </a:p>
        </p:txBody>
      </p:sp>
      <p:sp>
        <p:nvSpPr>
          <p:cNvPr id="288866" name="Rectangle 98"/>
          <p:cNvSpPr>
            <a:spLocks noChangeArrowheads="1"/>
          </p:cNvSpPr>
          <p:nvPr/>
        </p:nvSpPr>
        <p:spPr bwMode="auto">
          <a:xfrm>
            <a:off x="2914650" y="4149725"/>
            <a:ext cx="360363" cy="792163"/>
          </a:xfrm>
          <a:prstGeom prst="rect">
            <a:avLst/>
          </a:prstGeom>
          <a:solidFill>
            <a:schemeClr val="accent4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r>
              <a:rPr lang="en-US" sz="2800">
                <a:solidFill>
                  <a:srgbClr val="1C1C1C"/>
                </a:solidFill>
              </a:rPr>
              <a:t>4</a:t>
            </a:r>
          </a:p>
        </p:txBody>
      </p:sp>
      <p:sp>
        <p:nvSpPr>
          <p:cNvPr id="288867" name="Rectangle 99"/>
          <p:cNvSpPr>
            <a:spLocks noChangeArrowheads="1"/>
          </p:cNvSpPr>
          <p:nvPr/>
        </p:nvSpPr>
        <p:spPr bwMode="auto">
          <a:xfrm>
            <a:off x="3563938" y="4149725"/>
            <a:ext cx="360362" cy="792163"/>
          </a:xfrm>
          <a:prstGeom prst="rect">
            <a:avLst/>
          </a:prstGeom>
          <a:solidFill>
            <a:schemeClr val="accent4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r>
              <a:rPr lang="en-US" sz="2800">
                <a:solidFill>
                  <a:srgbClr val="1C1C1C"/>
                </a:solidFill>
              </a:rPr>
              <a:t>7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4914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11188" y="404813"/>
            <a:ext cx="7772400" cy="792162"/>
          </a:xfrm>
        </p:spPr>
        <p:txBody>
          <a:bodyPr/>
          <a:lstStyle/>
          <a:p>
            <a:r>
              <a:rPr lang="en-US" sz="4800">
                <a:solidFill>
                  <a:srgbClr val="00FFFF"/>
                </a:solidFill>
              </a:rPr>
              <a:t> Game Invariant</a:t>
            </a:r>
          </a:p>
        </p:txBody>
      </p:sp>
      <p:sp>
        <p:nvSpPr>
          <p:cNvPr id="294915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323850" y="3141663"/>
            <a:ext cx="8496300" cy="3213100"/>
          </a:xfrm>
        </p:spPr>
        <p:txBody>
          <a:bodyPr/>
          <a:lstStyle/>
          <a:p>
            <a:pPr algn="l" rtl="0">
              <a:lnSpc>
                <a:spcPct val="120000"/>
              </a:lnSpc>
              <a:spcBef>
                <a:spcPct val="80000"/>
              </a:spcBef>
            </a:pPr>
            <a:r>
              <a:rPr lang="en-US" sz="3200"/>
              <a:t>Following the above, I may play as follows:</a:t>
            </a:r>
            <a:r>
              <a:rPr lang="en-US" sz="3200">
                <a:solidFill>
                  <a:srgbClr val="66FF33"/>
                </a:solidFill>
              </a:rPr>
              <a:t> “after </a:t>
            </a:r>
            <a:r>
              <a:rPr lang="en-US" sz="3200" u="sng">
                <a:solidFill>
                  <a:srgbClr val="66FF33"/>
                </a:solidFill>
              </a:rPr>
              <a:t>each</a:t>
            </a:r>
            <a:r>
              <a:rPr lang="en-US" sz="3200">
                <a:solidFill>
                  <a:srgbClr val="66FF33"/>
                </a:solidFill>
              </a:rPr>
              <a:t> of my turns, both ends will be initially-even locations”, </a:t>
            </a:r>
            <a:r>
              <a:rPr lang="en-US" sz="3200"/>
              <a:t>or:</a:t>
            </a:r>
          </a:p>
          <a:p>
            <a:pPr algn="l" rtl="0">
              <a:lnSpc>
                <a:spcPct val="120000"/>
              </a:lnSpc>
              <a:spcBef>
                <a:spcPct val="15000"/>
              </a:spcBef>
            </a:pPr>
            <a:r>
              <a:rPr lang="en-US" sz="3200">
                <a:solidFill>
                  <a:srgbClr val="FF66CC"/>
                </a:solidFill>
              </a:rPr>
              <a:t>“after </a:t>
            </a:r>
            <a:r>
              <a:rPr lang="en-US" sz="3200" u="sng">
                <a:solidFill>
                  <a:srgbClr val="FF66CC"/>
                </a:solidFill>
              </a:rPr>
              <a:t>each</a:t>
            </a:r>
            <a:r>
              <a:rPr lang="en-US" sz="3200">
                <a:solidFill>
                  <a:srgbClr val="FF66CC"/>
                </a:solidFill>
              </a:rPr>
              <a:t> of my turns both ends will be initially-odd locations”</a:t>
            </a:r>
          </a:p>
        </p:txBody>
      </p:sp>
      <p:sp>
        <p:nvSpPr>
          <p:cNvPr id="294916" name="Rectangle 4"/>
          <p:cNvSpPr>
            <a:spLocks noChangeArrowheads="1"/>
          </p:cNvSpPr>
          <p:nvPr/>
        </p:nvSpPr>
        <p:spPr bwMode="auto">
          <a:xfrm>
            <a:off x="6588125" y="1844675"/>
            <a:ext cx="431800" cy="914400"/>
          </a:xfrm>
          <a:prstGeom prst="rect">
            <a:avLst/>
          </a:prstGeom>
          <a:solidFill>
            <a:srgbClr val="66FF33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r>
              <a:rPr lang="en-US" sz="2800">
                <a:solidFill>
                  <a:srgbClr val="1C1C1C"/>
                </a:solidFill>
              </a:rPr>
              <a:t>6</a:t>
            </a:r>
          </a:p>
        </p:txBody>
      </p:sp>
      <p:sp>
        <p:nvSpPr>
          <p:cNvPr id="294917" name="Rectangle 5"/>
          <p:cNvSpPr>
            <a:spLocks noChangeArrowheads="1"/>
          </p:cNvSpPr>
          <p:nvPr/>
        </p:nvSpPr>
        <p:spPr bwMode="auto">
          <a:xfrm>
            <a:off x="7235825" y="1844675"/>
            <a:ext cx="431800" cy="914400"/>
          </a:xfrm>
          <a:prstGeom prst="rect">
            <a:avLst/>
          </a:prstGeom>
          <a:solidFill>
            <a:srgbClr val="FF33CC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r>
              <a:rPr lang="en-US" sz="2800">
                <a:solidFill>
                  <a:srgbClr val="1C1C1C"/>
                </a:solidFill>
              </a:rPr>
              <a:t>3</a:t>
            </a:r>
          </a:p>
        </p:txBody>
      </p:sp>
      <p:sp>
        <p:nvSpPr>
          <p:cNvPr id="294918" name="Rectangle 6"/>
          <p:cNvSpPr>
            <a:spLocks noChangeArrowheads="1"/>
          </p:cNvSpPr>
          <p:nvPr/>
        </p:nvSpPr>
        <p:spPr bwMode="auto">
          <a:xfrm>
            <a:off x="7883525" y="1844675"/>
            <a:ext cx="431800" cy="914400"/>
          </a:xfrm>
          <a:prstGeom prst="rect">
            <a:avLst/>
          </a:prstGeom>
          <a:solidFill>
            <a:srgbClr val="66FF33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r>
              <a:rPr lang="en-US" sz="2800">
                <a:solidFill>
                  <a:srgbClr val="1C1C1C"/>
                </a:solidFill>
              </a:rPr>
              <a:t>6</a:t>
            </a:r>
          </a:p>
        </p:txBody>
      </p:sp>
      <p:sp>
        <p:nvSpPr>
          <p:cNvPr id="294919" name="Rectangle 7"/>
          <p:cNvSpPr>
            <a:spLocks noChangeArrowheads="1"/>
          </p:cNvSpPr>
          <p:nvPr/>
        </p:nvSpPr>
        <p:spPr bwMode="auto">
          <a:xfrm>
            <a:off x="3995738" y="1844675"/>
            <a:ext cx="431800" cy="914400"/>
          </a:xfrm>
          <a:prstGeom prst="rect">
            <a:avLst/>
          </a:prstGeom>
          <a:solidFill>
            <a:srgbClr val="66FF33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r>
              <a:rPr lang="en-US" sz="2800">
                <a:solidFill>
                  <a:srgbClr val="1C1C1C"/>
                </a:solidFill>
              </a:rPr>
              <a:t>5</a:t>
            </a:r>
          </a:p>
        </p:txBody>
      </p:sp>
      <p:sp>
        <p:nvSpPr>
          <p:cNvPr id="294920" name="Rectangle 8"/>
          <p:cNvSpPr>
            <a:spLocks noChangeArrowheads="1"/>
          </p:cNvSpPr>
          <p:nvPr/>
        </p:nvSpPr>
        <p:spPr bwMode="auto">
          <a:xfrm>
            <a:off x="4643438" y="1844675"/>
            <a:ext cx="431800" cy="914400"/>
          </a:xfrm>
          <a:prstGeom prst="rect">
            <a:avLst/>
          </a:prstGeom>
          <a:solidFill>
            <a:srgbClr val="FF33CC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r>
              <a:rPr lang="en-US" sz="2800">
                <a:solidFill>
                  <a:srgbClr val="1C1C1C"/>
                </a:solidFill>
              </a:rPr>
              <a:t>1</a:t>
            </a:r>
          </a:p>
        </p:txBody>
      </p:sp>
      <p:sp>
        <p:nvSpPr>
          <p:cNvPr id="294921" name="Rectangle 9"/>
          <p:cNvSpPr>
            <a:spLocks noChangeArrowheads="1"/>
          </p:cNvSpPr>
          <p:nvPr/>
        </p:nvSpPr>
        <p:spPr bwMode="auto">
          <a:xfrm>
            <a:off x="5291138" y="1844675"/>
            <a:ext cx="431800" cy="914400"/>
          </a:xfrm>
          <a:prstGeom prst="rect">
            <a:avLst/>
          </a:prstGeom>
          <a:solidFill>
            <a:srgbClr val="66FF33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r>
              <a:rPr lang="en-US" sz="2800">
                <a:solidFill>
                  <a:srgbClr val="1C1C1C"/>
                </a:solidFill>
              </a:rPr>
              <a:t>2</a:t>
            </a:r>
          </a:p>
        </p:txBody>
      </p:sp>
      <p:sp>
        <p:nvSpPr>
          <p:cNvPr id="294922" name="Rectangle 10"/>
          <p:cNvSpPr>
            <a:spLocks noChangeArrowheads="1"/>
          </p:cNvSpPr>
          <p:nvPr/>
        </p:nvSpPr>
        <p:spPr bwMode="auto">
          <a:xfrm>
            <a:off x="5940425" y="1844675"/>
            <a:ext cx="431800" cy="914400"/>
          </a:xfrm>
          <a:prstGeom prst="rect">
            <a:avLst/>
          </a:prstGeom>
          <a:solidFill>
            <a:srgbClr val="FF33CC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r>
              <a:rPr lang="en-US" sz="2800">
                <a:solidFill>
                  <a:srgbClr val="1C1C1C"/>
                </a:solidFill>
              </a:rPr>
              <a:t>9</a:t>
            </a:r>
          </a:p>
        </p:txBody>
      </p:sp>
      <p:sp>
        <p:nvSpPr>
          <p:cNvPr id="294923" name="Rectangle 11"/>
          <p:cNvSpPr>
            <a:spLocks noChangeArrowheads="1"/>
          </p:cNvSpPr>
          <p:nvPr/>
        </p:nvSpPr>
        <p:spPr bwMode="auto">
          <a:xfrm>
            <a:off x="755650" y="1844675"/>
            <a:ext cx="431800" cy="914400"/>
          </a:xfrm>
          <a:prstGeom prst="rect">
            <a:avLst/>
          </a:prstGeom>
          <a:solidFill>
            <a:srgbClr val="FF33CC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r>
              <a:rPr lang="en-US" sz="2800">
                <a:solidFill>
                  <a:srgbClr val="1C1C1C"/>
                </a:solidFill>
              </a:rPr>
              <a:t>5</a:t>
            </a:r>
          </a:p>
        </p:txBody>
      </p:sp>
      <p:sp>
        <p:nvSpPr>
          <p:cNvPr id="294924" name="Rectangle 12"/>
          <p:cNvSpPr>
            <a:spLocks noChangeArrowheads="1"/>
          </p:cNvSpPr>
          <p:nvPr/>
        </p:nvSpPr>
        <p:spPr bwMode="auto">
          <a:xfrm>
            <a:off x="1403350" y="1844675"/>
            <a:ext cx="431800" cy="914400"/>
          </a:xfrm>
          <a:prstGeom prst="rect">
            <a:avLst/>
          </a:prstGeom>
          <a:solidFill>
            <a:srgbClr val="66FF33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r>
              <a:rPr lang="en-US" sz="2800">
                <a:solidFill>
                  <a:srgbClr val="1C1C1C"/>
                </a:solidFill>
              </a:rPr>
              <a:t>9</a:t>
            </a:r>
          </a:p>
        </p:txBody>
      </p:sp>
      <p:sp>
        <p:nvSpPr>
          <p:cNvPr id="294925" name="Rectangle 13"/>
          <p:cNvSpPr>
            <a:spLocks noChangeArrowheads="1"/>
          </p:cNvSpPr>
          <p:nvPr/>
        </p:nvSpPr>
        <p:spPr bwMode="auto">
          <a:xfrm>
            <a:off x="2051050" y="1844675"/>
            <a:ext cx="431800" cy="914400"/>
          </a:xfrm>
          <a:prstGeom prst="rect">
            <a:avLst/>
          </a:prstGeom>
          <a:solidFill>
            <a:srgbClr val="FF33CC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r>
              <a:rPr lang="en-US" sz="2800">
                <a:solidFill>
                  <a:srgbClr val="1C1C1C"/>
                </a:solidFill>
              </a:rPr>
              <a:t>8</a:t>
            </a:r>
          </a:p>
        </p:txBody>
      </p:sp>
      <p:sp>
        <p:nvSpPr>
          <p:cNvPr id="294926" name="Rectangle 14"/>
          <p:cNvSpPr>
            <a:spLocks noChangeArrowheads="1"/>
          </p:cNvSpPr>
          <p:nvPr/>
        </p:nvSpPr>
        <p:spPr bwMode="auto">
          <a:xfrm>
            <a:off x="2698750" y="1844675"/>
            <a:ext cx="431800" cy="914400"/>
          </a:xfrm>
          <a:prstGeom prst="rect">
            <a:avLst/>
          </a:prstGeom>
          <a:solidFill>
            <a:srgbClr val="66FF33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r>
              <a:rPr lang="en-US" sz="2800">
                <a:solidFill>
                  <a:srgbClr val="1C1C1C"/>
                </a:solidFill>
              </a:rPr>
              <a:t>4</a:t>
            </a:r>
          </a:p>
        </p:txBody>
      </p:sp>
      <p:sp>
        <p:nvSpPr>
          <p:cNvPr id="294927" name="Rectangle 15"/>
          <p:cNvSpPr>
            <a:spLocks noChangeArrowheads="1"/>
          </p:cNvSpPr>
          <p:nvPr/>
        </p:nvSpPr>
        <p:spPr bwMode="auto">
          <a:xfrm>
            <a:off x="3348038" y="1844675"/>
            <a:ext cx="431800" cy="914400"/>
          </a:xfrm>
          <a:prstGeom prst="rect">
            <a:avLst/>
          </a:prstGeom>
          <a:solidFill>
            <a:srgbClr val="FF33CC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r>
              <a:rPr lang="en-US" sz="2800">
                <a:solidFill>
                  <a:srgbClr val="1C1C1C"/>
                </a:solidFill>
              </a:rPr>
              <a:t>7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62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11188" y="404813"/>
            <a:ext cx="7772400" cy="792162"/>
          </a:xfrm>
        </p:spPr>
        <p:txBody>
          <a:bodyPr/>
          <a:lstStyle/>
          <a:p>
            <a:r>
              <a:rPr lang="en-US" sz="4800">
                <a:solidFill>
                  <a:srgbClr val="00FFFF"/>
                </a:solidFill>
              </a:rPr>
              <a:t> Game Strategy</a:t>
            </a:r>
          </a:p>
        </p:txBody>
      </p:sp>
      <p:sp>
        <p:nvSpPr>
          <p:cNvPr id="296963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684213" y="3452813"/>
            <a:ext cx="8064500" cy="3024187"/>
          </a:xfrm>
        </p:spPr>
        <p:txBody>
          <a:bodyPr/>
          <a:lstStyle/>
          <a:p>
            <a:pPr algn="l" rtl="0">
              <a:lnSpc>
                <a:spcPct val="120000"/>
              </a:lnSpc>
              <a:spcBef>
                <a:spcPct val="80000"/>
              </a:spcBef>
            </a:pPr>
            <a:r>
              <a:rPr lang="en-US" sz="3200">
                <a:solidFill>
                  <a:schemeClr val="tx2"/>
                </a:solidFill>
              </a:rPr>
              <a:t>Sum separately the values in the even locations (here – </a:t>
            </a:r>
            <a:r>
              <a:rPr lang="en-US" sz="3200">
                <a:solidFill>
                  <a:srgbClr val="66FF33"/>
                </a:solidFill>
              </a:rPr>
              <a:t>32</a:t>
            </a:r>
            <a:r>
              <a:rPr lang="en-US" sz="3200">
                <a:solidFill>
                  <a:schemeClr val="tx2"/>
                </a:solidFill>
              </a:rPr>
              <a:t>) and the values in the odd locations (here – </a:t>
            </a:r>
            <a:r>
              <a:rPr lang="en-US" sz="3200">
                <a:solidFill>
                  <a:srgbClr val="FF66CC"/>
                </a:solidFill>
              </a:rPr>
              <a:t>33</a:t>
            </a:r>
            <a:r>
              <a:rPr lang="en-US" sz="3200">
                <a:solidFill>
                  <a:schemeClr val="tx2"/>
                </a:solidFill>
              </a:rPr>
              <a:t>).</a:t>
            </a:r>
          </a:p>
          <a:p>
            <a:pPr algn="l" rtl="0">
              <a:lnSpc>
                <a:spcPct val="120000"/>
              </a:lnSpc>
              <a:spcBef>
                <a:spcPct val="80000"/>
              </a:spcBef>
            </a:pPr>
            <a:r>
              <a:rPr lang="en-US" sz="3200">
                <a:solidFill>
                  <a:schemeClr val="tx2"/>
                </a:solidFill>
              </a:rPr>
              <a:t>Then, start with the end of the higher sum, and just “imitate” the opponent’s moves</a:t>
            </a:r>
          </a:p>
        </p:txBody>
      </p:sp>
      <p:sp>
        <p:nvSpPr>
          <p:cNvPr id="296964" name="Rectangle 4"/>
          <p:cNvSpPr>
            <a:spLocks noChangeArrowheads="1"/>
          </p:cNvSpPr>
          <p:nvPr/>
        </p:nvSpPr>
        <p:spPr bwMode="auto">
          <a:xfrm>
            <a:off x="6659563" y="1916113"/>
            <a:ext cx="431800" cy="914400"/>
          </a:xfrm>
          <a:prstGeom prst="rect">
            <a:avLst/>
          </a:prstGeom>
          <a:solidFill>
            <a:srgbClr val="66FF33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r>
              <a:rPr lang="en-US" sz="2800">
                <a:solidFill>
                  <a:srgbClr val="1C1C1C"/>
                </a:solidFill>
              </a:rPr>
              <a:t>6</a:t>
            </a:r>
          </a:p>
        </p:txBody>
      </p:sp>
      <p:sp>
        <p:nvSpPr>
          <p:cNvPr id="296965" name="Rectangle 5"/>
          <p:cNvSpPr>
            <a:spLocks noChangeArrowheads="1"/>
          </p:cNvSpPr>
          <p:nvPr/>
        </p:nvSpPr>
        <p:spPr bwMode="auto">
          <a:xfrm>
            <a:off x="7307263" y="1916113"/>
            <a:ext cx="431800" cy="914400"/>
          </a:xfrm>
          <a:prstGeom prst="rect">
            <a:avLst/>
          </a:prstGeom>
          <a:solidFill>
            <a:srgbClr val="FF33CC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r>
              <a:rPr lang="en-US" sz="2800">
                <a:solidFill>
                  <a:srgbClr val="1C1C1C"/>
                </a:solidFill>
              </a:rPr>
              <a:t>3</a:t>
            </a:r>
          </a:p>
        </p:txBody>
      </p:sp>
      <p:sp>
        <p:nvSpPr>
          <p:cNvPr id="296966" name="Rectangle 6"/>
          <p:cNvSpPr>
            <a:spLocks noChangeArrowheads="1"/>
          </p:cNvSpPr>
          <p:nvPr/>
        </p:nvSpPr>
        <p:spPr bwMode="auto">
          <a:xfrm>
            <a:off x="7954963" y="1916113"/>
            <a:ext cx="431800" cy="914400"/>
          </a:xfrm>
          <a:prstGeom prst="rect">
            <a:avLst/>
          </a:prstGeom>
          <a:solidFill>
            <a:srgbClr val="66FF33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r>
              <a:rPr lang="en-US" sz="2800">
                <a:solidFill>
                  <a:srgbClr val="1C1C1C"/>
                </a:solidFill>
              </a:rPr>
              <a:t>6</a:t>
            </a:r>
          </a:p>
        </p:txBody>
      </p:sp>
      <p:sp>
        <p:nvSpPr>
          <p:cNvPr id="296967" name="Rectangle 7"/>
          <p:cNvSpPr>
            <a:spLocks noChangeArrowheads="1"/>
          </p:cNvSpPr>
          <p:nvPr/>
        </p:nvSpPr>
        <p:spPr bwMode="auto">
          <a:xfrm>
            <a:off x="4067175" y="1916113"/>
            <a:ext cx="431800" cy="914400"/>
          </a:xfrm>
          <a:prstGeom prst="rect">
            <a:avLst/>
          </a:prstGeom>
          <a:solidFill>
            <a:srgbClr val="66FF33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r>
              <a:rPr lang="en-US" sz="2800">
                <a:solidFill>
                  <a:srgbClr val="1C1C1C"/>
                </a:solidFill>
              </a:rPr>
              <a:t>5</a:t>
            </a:r>
          </a:p>
        </p:txBody>
      </p:sp>
      <p:sp>
        <p:nvSpPr>
          <p:cNvPr id="296968" name="Rectangle 8"/>
          <p:cNvSpPr>
            <a:spLocks noChangeArrowheads="1"/>
          </p:cNvSpPr>
          <p:nvPr/>
        </p:nvSpPr>
        <p:spPr bwMode="auto">
          <a:xfrm>
            <a:off x="4714875" y="1916113"/>
            <a:ext cx="431800" cy="914400"/>
          </a:xfrm>
          <a:prstGeom prst="rect">
            <a:avLst/>
          </a:prstGeom>
          <a:solidFill>
            <a:srgbClr val="FF33CC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r>
              <a:rPr lang="en-US" sz="2800">
                <a:solidFill>
                  <a:srgbClr val="1C1C1C"/>
                </a:solidFill>
              </a:rPr>
              <a:t>1</a:t>
            </a:r>
          </a:p>
        </p:txBody>
      </p:sp>
      <p:sp>
        <p:nvSpPr>
          <p:cNvPr id="296969" name="Rectangle 9"/>
          <p:cNvSpPr>
            <a:spLocks noChangeArrowheads="1"/>
          </p:cNvSpPr>
          <p:nvPr/>
        </p:nvSpPr>
        <p:spPr bwMode="auto">
          <a:xfrm>
            <a:off x="5362575" y="1916113"/>
            <a:ext cx="431800" cy="914400"/>
          </a:xfrm>
          <a:prstGeom prst="rect">
            <a:avLst/>
          </a:prstGeom>
          <a:solidFill>
            <a:srgbClr val="66FF33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r>
              <a:rPr lang="en-US" sz="2800">
                <a:solidFill>
                  <a:srgbClr val="1C1C1C"/>
                </a:solidFill>
              </a:rPr>
              <a:t>2</a:t>
            </a:r>
          </a:p>
        </p:txBody>
      </p:sp>
      <p:sp>
        <p:nvSpPr>
          <p:cNvPr id="296970" name="Rectangle 10"/>
          <p:cNvSpPr>
            <a:spLocks noChangeArrowheads="1"/>
          </p:cNvSpPr>
          <p:nvPr/>
        </p:nvSpPr>
        <p:spPr bwMode="auto">
          <a:xfrm>
            <a:off x="6011863" y="1916113"/>
            <a:ext cx="431800" cy="914400"/>
          </a:xfrm>
          <a:prstGeom prst="rect">
            <a:avLst/>
          </a:prstGeom>
          <a:solidFill>
            <a:srgbClr val="FF33CC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r>
              <a:rPr lang="en-US" sz="2800">
                <a:solidFill>
                  <a:srgbClr val="1C1C1C"/>
                </a:solidFill>
              </a:rPr>
              <a:t>9</a:t>
            </a:r>
          </a:p>
        </p:txBody>
      </p:sp>
      <p:sp>
        <p:nvSpPr>
          <p:cNvPr id="296971" name="Rectangle 11"/>
          <p:cNvSpPr>
            <a:spLocks noChangeArrowheads="1"/>
          </p:cNvSpPr>
          <p:nvPr/>
        </p:nvSpPr>
        <p:spPr bwMode="auto">
          <a:xfrm>
            <a:off x="827088" y="1916113"/>
            <a:ext cx="431800" cy="914400"/>
          </a:xfrm>
          <a:prstGeom prst="rect">
            <a:avLst/>
          </a:prstGeom>
          <a:solidFill>
            <a:srgbClr val="FF33CC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r>
              <a:rPr lang="en-US" sz="2800">
                <a:solidFill>
                  <a:srgbClr val="1C1C1C"/>
                </a:solidFill>
              </a:rPr>
              <a:t>5</a:t>
            </a:r>
          </a:p>
        </p:txBody>
      </p:sp>
      <p:sp>
        <p:nvSpPr>
          <p:cNvPr id="296972" name="Rectangle 12"/>
          <p:cNvSpPr>
            <a:spLocks noChangeArrowheads="1"/>
          </p:cNvSpPr>
          <p:nvPr/>
        </p:nvSpPr>
        <p:spPr bwMode="auto">
          <a:xfrm>
            <a:off x="1474788" y="1916113"/>
            <a:ext cx="431800" cy="914400"/>
          </a:xfrm>
          <a:prstGeom prst="rect">
            <a:avLst/>
          </a:prstGeom>
          <a:solidFill>
            <a:srgbClr val="66FF33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r>
              <a:rPr lang="en-US" sz="2800">
                <a:solidFill>
                  <a:srgbClr val="1C1C1C"/>
                </a:solidFill>
              </a:rPr>
              <a:t>9</a:t>
            </a:r>
          </a:p>
        </p:txBody>
      </p:sp>
      <p:sp>
        <p:nvSpPr>
          <p:cNvPr id="296973" name="Rectangle 13"/>
          <p:cNvSpPr>
            <a:spLocks noChangeArrowheads="1"/>
          </p:cNvSpPr>
          <p:nvPr/>
        </p:nvSpPr>
        <p:spPr bwMode="auto">
          <a:xfrm>
            <a:off x="2122488" y="1916113"/>
            <a:ext cx="431800" cy="914400"/>
          </a:xfrm>
          <a:prstGeom prst="rect">
            <a:avLst/>
          </a:prstGeom>
          <a:solidFill>
            <a:srgbClr val="FF33CC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r>
              <a:rPr lang="en-US" sz="2800">
                <a:solidFill>
                  <a:srgbClr val="1C1C1C"/>
                </a:solidFill>
              </a:rPr>
              <a:t>8</a:t>
            </a:r>
          </a:p>
        </p:txBody>
      </p:sp>
      <p:sp>
        <p:nvSpPr>
          <p:cNvPr id="296974" name="Rectangle 14"/>
          <p:cNvSpPr>
            <a:spLocks noChangeArrowheads="1"/>
          </p:cNvSpPr>
          <p:nvPr/>
        </p:nvSpPr>
        <p:spPr bwMode="auto">
          <a:xfrm>
            <a:off x="2770188" y="1916113"/>
            <a:ext cx="431800" cy="914400"/>
          </a:xfrm>
          <a:prstGeom prst="rect">
            <a:avLst/>
          </a:prstGeom>
          <a:solidFill>
            <a:srgbClr val="66FF33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r>
              <a:rPr lang="en-US" sz="2800">
                <a:solidFill>
                  <a:srgbClr val="1C1C1C"/>
                </a:solidFill>
              </a:rPr>
              <a:t>4</a:t>
            </a:r>
          </a:p>
        </p:txBody>
      </p:sp>
      <p:sp>
        <p:nvSpPr>
          <p:cNvPr id="296975" name="Rectangle 15"/>
          <p:cNvSpPr>
            <a:spLocks noChangeArrowheads="1"/>
          </p:cNvSpPr>
          <p:nvPr/>
        </p:nvSpPr>
        <p:spPr bwMode="auto">
          <a:xfrm>
            <a:off x="3419475" y="1916113"/>
            <a:ext cx="431800" cy="914400"/>
          </a:xfrm>
          <a:prstGeom prst="rect">
            <a:avLst/>
          </a:prstGeom>
          <a:solidFill>
            <a:srgbClr val="FF33CC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r>
              <a:rPr lang="en-US" sz="2800">
                <a:solidFill>
                  <a:srgbClr val="1C1C1C"/>
                </a:solidFill>
              </a:rPr>
              <a:t>7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62" name="Rectangle 2"/>
          <p:cNvSpPr>
            <a:spLocks noGrp="1" noChangeArrowheads="1"/>
          </p:cNvSpPr>
          <p:nvPr>
            <p:ph type="ctrTitle"/>
          </p:nvPr>
        </p:nvSpPr>
        <p:spPr>
          <a:xfrm>
            <a:off x="0" y="476250"/>
            <a:ext cx="9144000" cy="792163"/>
          </a:xfrm>
        </p:spPr>
        <p:txBody>
          <a:bodyPr/>
          <a:lstStyle/>
          <a:p>
            <a:pPr algn="ctr"/>
            <a:r>
              <a:rPr lang="en-US" sz="4800">
                <a:solidFill>
                  <a:srgbClr val="00FFFF"/>
                </a:solidFill>
              </a:rPr>
              <a:t>Lesson Learned</a:t>
            </a:r>
          </a:p>
        </p:txBody>
      </p:sp>
      <p:sp>
        <p:nvSpPr>
          <p:cNvPr id="348163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042988" y="1700213"/>
            <a:ext cx="7416800" cy="4679950"/>
          </a:xfrm>
        </p:spPr>
        <p:txBody>
          <a:bodyPr/>
          <a:lstStyle/>
          <a:p>
            <a:pPr algn="l" rtl="0">
              <a:lnSpc>
                <a:spcPct val="120000"/>
              </a:lnSpc>
              <a:spcBef>
                <a:spcPct val="80000"/>
              </a:spcBef>
              <a:spcAft>
                <a:spcPts val="0"/>
              </a:spcAft>
            </a:pPr>
            <a:r>
              <a:rPr lang="en-US" sz="3200">
                <a:solidFill>
                  <a:srgbClr val="FF99CC"/>
                </a:solidFill>
              </a:rPr>
              <a:t>Greedy algorithms (be careful …)</a:t>
            </a:r>
          </a:p>
          <a:p>
            <a:pPr algn="l" rtl="0">
              <a:lnSpc>
                <a:spcPct val="120000"/>
              </a:lnSpc>
              <a:spcBef>
                <a:spcPct val="80000"/>
              </a:spcBef>
              <a:spcAft>
                <a:spcPts val="0"/>
              </a:spcAft>
            </a:pPr>
            <a:r>
              <a:rPr lang="en-US" sz="3200">
                <a:solidFill>
                  <a:srgbClr val="FF9900"/>
                </a:solidFill>
              </a:rPr>
              <a:t>Dynamic programming</a:t>
            </a:r>
          </a:p>
          <a:p>
            <a:pPr algn="l" rtl="0">
              <a:lnSpc>
                <a:spcPct val="120000"/>
              </a:lnSpc>
              <a:spcBef>
                <a:spcPct val="80000"/>
              </a:spcBef>
              <a:spcAft>
                <a:spcPts val="0"/>
              </a:spcAft>
            </a:pPr>
            <a:r>
              <a:rPr lang="en-US" sz="3200">
                <a:solidFill>
                  <a:srgbClr val="66FF33"/>
                </a:solidFill>
              </a:rPr>
              <a:t>Invariance</a:t>
            </a:r>
          </a:p>
          <a:p>
            <a:pPr algn="l" rtl="0">
              <a:lnSpc>
                <a:spcPct val="120000"/>
              </a:lnSpc>
              <a:spcBef>
                <a:spcPct val="80000"/>
              </a:spcBef>
              <a:spcAft>
                <a:spcPts val="0"/>
              </a:spcAft>
            </a:pPr>
            <a:r>
              <a:rPr lang="en-US" sz="3200"/>
              <a:t>Values vs locations (addresses)</a:t>
            </a:r>
          </a:p>
          <a:p>
            <a:pPr algn="l" rtl="0">
              <a:lnSpc>
                <a:spcPct val="120000"/>
              </a:lnSpc>
              <a:spcBef>
                <a:spcPct val="80000"/>
              </a:spcBef>
              <a:spcAft>
                <a:spcPts val="0"/>
              </a:spcAft>
            </a:pPr>
            <a:r>
              <a:rPr lang="en-US" sz="3200">
                <a:solidFill>
                  <a:schemeClr val="accent4">
                    <a:lumMod val="60000"/>
                    <a:lumOff val="40000"/>
                  </a:schemeClr>
                </a:solidFill>
              </a:rPr>
              <a:t>Divergent thinking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sz="half" idx="1"/>
          </p:nvPr>
        </p:nvSpPr>
        <p:spPr>
          <a:xfrm>
            <a:off x="464344" y="990601"/>
            <a:ext cx="8222456" cy="5305864"/>
          </a:xfrm>
        </p:spPr>
        <p:txBody>
          <a:bodyPr/>
          <a:lstStyle/>
          <a:p>
            <a:r>
              <a:rPr lang="en-US"/>
              <a:t>Participant puts dice in a glass</a:t>
            </a:r>
          </a:p>
          <a:p>
            <a:pPr lvl="1"/>
            <a:r>
              <a:rPr lang="en-US"/>
              <a:t>Magician guesses the numbers on the bottom</a:t>
            </a:r>
          </a:p>
          <a:p>
            <a:r>
              <a:rPr lang="en-US"/>
              <a:t>Source: Math Magic</a:t>
            </a:r>
            <a:endParaRPr lang="en-US">
              <a:solidFill>
                <a:srgbClr val="FFFF00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The Tricky Dice</a:t>
            </a:r>
          </a:p>
        </p:txBody>
      </p:sp>
      <p:pic>
        <p:nvPicPr>
          <p:cNvPr id="52" name="Picture 51" descr="MagicMath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67200" y="2057400"/>
            <a:ext cx="1005319" cy="1066800"/>
          </a:xfrm>
          <a:prstGeom prst="rect">
            <a:avLst/>
          </a:prstGeom>
        </p:spPr>
      </p:pic>
      <p:pic>
        <p:nvPicPr>
          <p:cNvPr id="54" name="Picture 53" descr="MC900434806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14400" y="2971800"/>
            <a:ext cx="2971800" cy="2971800"/>
          </a:xfrm>
          <a:prstGeom prst="rect">
            <a:avLst/>
          </a:prstGeom>
        </p:spPr>
      </p:pic>
      <p:grpSp>
        <p:nvGrpSpPr>
          <p:cNvPr id="57" name="Group 56"/>
          <p:cNvGrpSpPr/>
          <p:nvPr/>
        </p:nvGrpSpPr>
        <p:grpSpPr>
          <a:xfrm>
            <a:off x="4114800" y="3505200"/>
            <a:ext cx="4572000" cy="2769016"/>
            <a:chOff x="4114800" y="3505200"/>
            <a:chExt cx="4572000" cy="2769016"/>
          </a:xfrm>
        </p:grpSpPr>
        <p:cxnSp>
          <p:nvCxnSpPr>
            <p:cNvPr id="42" name="Straight Arrow Connector 41"/>
            <p:cNvCxnSpPr/>
            <p:nvPr/>
          </p:nvCxnSpPr>
          <p:spPr>
            <a:xfrm>
              <a:off x="4114800" y="4724400"/>
              <a:ext cx="1447800" cy="1588"/>
            </a:xfrm>
            <a:prstGeom prst="straightConnector1">
              <a:avLst/>
            </a:prstGeom>
            <a:ln w="127000" cap="flat" cmpd="sng" algn="ctr">
              <a:solidFill>
                <a:schemeClr val="accent1"/>
              </a:solidFill>
              <a:prstDash val="solid"/>
              <a:round/>
              <a:headEnd type="none" w="med" len="med"/>
              <a:tailEnd type="arrow" w="med" len="med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pic>
          <p:nvPicPr>
            <p:cNvPr id="56" name="Picture 55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5791200" y="3505200"/>
              <a:ext cx="2895600" cy="2769016"/>
            </a:xfrm>
            <a:prstGeom prst="rect">
              <a:avLst/>
            </a:prstGeom>
          </p:spPr>
        </p:pic>
      </p:grpSp>
      <p:sp>
        <p:nvSpPr>
          <p:cNvPr id="47" name="Rectangular Callout 46"/>
          <p:cNvSpPr/>
          <p:nvPr/>
        </p:nvSpPr>
        <p:spPr>
          <a:xfrm>
            <a:off x="5791200" y="2286000"/>
            <a:ext cx="1600200" cy="533400"/>
          </a:xfrm>
          <a:prstGeom prst="wedgeRectCallout">
            <a:avLst>
              <a:gd name="adj1" fmla="val 30446"/>
              <a:gd name="adj2" fmla="val 338389"/>
            </a:avLst>
          </a:prstGeom>
          <a:noFill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>
                <a:solidFill>
                  <a:schemeClr val="tx1"/>
                </a:solidFill>
                <a:latin typeface="18 VAG Rounded Light   02390"/>
              </a:rPr>
              <a:t>1 and 4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7" grpId="0" animBg="1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Cube 52"/>
          <p:cNvSpPr/>
          <p:nvPr/>
        </p:nvSpPr>
        <p:spPr>
          <a:xfrm>
            <a:off x="6600700" y="1828800"/>
            <a:ext cx="990600" cy="914400"/>
          </a:xfrm>
          <a:prstGeom prst="cube">
            <a:avLst/>
          </a:prstGeom>
          <a:solidFill>
            <a:schemeClr val="bg1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1" name="Cube 70"/>
          <p:cNvSpPr/>
          <p:nvPr/>
        </p:nvSpPr>
        <p:spPr>
          <a:xfrm>
            <a:off x="6600700" y="3429000"/>
            <a:ext cx="990600" cy="914400"/>
          </a:xfrm>
          <a:prstGeom prst="cube">
            <a:avLst/>
          </a:prstGeom>
          <a:solidFill>
            <a:schemeClr val="bg1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3" name="Oval 72"/>
          <p:cNvSpPr/>
          <p:nvPr/>
        </p:nvSpPr>
        <p:spPr>
          <a:xfrm>
            <a:off x="6781800" y="3810000"/>
            <a:ext cx="76200" cy="76200"/>
          </a:xfrm>
          <a:prstGeom prst="ellipse">
            <a:avLst/>
          </a:prstGeom>
          <a:solidFill>
            <a:srgbClr val="FFFFFF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8" name="Oval 77"/>
          <p:cNvSpPr/>
          <p:nvPr/>
        </p:nvSpPr>
        <p:spPr>
          <a:xfrm>
            <a:off x="7086600" y="4114800"/>
            <a:ext cx="76200" cy="76200"/>
          </a:xfrm>
          <a:prstGeom prst="ellipse">
            <a:avLst/>
          </a:prstGeom>
          <a:solidFill>
            <a:srgbClr val="FFFFFF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0" name="Cube 79"/>
          <p:cNvSpPr/>
          <p:nvPr/>
        </p:nvSpPr>
        <p:spPr>
          <a:xfrm>
            <a:off x="6676900" y="4876800"/>
            <a:ext cx="990600" cy="914400"/>
          </a:xfrm>
          <a:prstGeom prst="cube">
            <a:avLst/>
          </a:prstGeom>
          <a:solidFill>
            <a:schemeClr val="bg1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2" name="Oval 81"/>
          <p:cNvSpPr/>
          <p:nvPr/>
        </p:nvSpPr>
        <p:spPr>
          <a:xfrm>
            <a:off x="6858000" y="5257800"/>
            <a:ext cx="76200" cy="76200"/>
          </a:xfrm>
          <a:prstGeom prst="ellipse">
            <a:avLst/>
          </a:prstGeom>
          <a:solidFill>
            <a:srgbClr val="FFFFFF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3" name="Oval 82"/>
          <p:cNvSpPr/>
          <p:nvPr/>
        </p:nvSpPr>
        <p:spPr>
          <a:xfrm>
            <a:off x="7010400" y="5410200"/>
            <a:ext cx="76200" cy="76200"/>
          </a:xfrm>
          <a:prstGeom prst="ellipse">
            <a:avLst/>
          </a:prstGeom>
          <a:solidFill>
            <a:srgbClr val="FFFFFF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7" name="Oval 86"/>
          <p:cNvSpPr/>
          <p:nvPr/>
        </p:nvSpPr>
        <p:spPr>
          <a:xfrm>
            <a:off x="7162800" y="5562600"/>
            <a:ext cx="76200" cy="76200"/>
          </a:xfrm>
          <a:prstGeom prst="ellipse">
            <a:avLst/>
          </a:prstGeom>
          <a:solidFill>
            <a:srgbClr val="FFFFFF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4" name="Oval 53"/>
          <p:cNvSpPr/>
          <p:nvPr/>
        </p:nvSpPr>
        <p:spPr>
          <a:xfrm>
            <a:off x="6934200" y="2362200"/>
            <a:ext cx="76200" cy="76200"/>
          </a:xfrm>
          <a:prstGeom prst="ellipse">
            <a:avLst/>
          </a:prstGeom>
          <a:solidFill>
            <a:srgbClr val="FFFFFF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2" name="Rectangle 51"/>
          <p:cNvSpPr/>
          <p:nvPr/>
        </p:nvSpPr>
        <p:spPr>
          <a:xfrm>
            <a:off x="5410200" y="1447800"/>
            <a:ext cx="2743200" cy="4648200"/>
          </a:xfrm>
          <a:prstGeom prst="rect">
            <a:avLst/>
          </a:prstGeom>
          <a:solidFill>
            <a:schemeClr val="tx1">
              <a:lumMod val="50000"/>
              <a:alpha val="60000"/>
            </a:schemeClr>
          </a:solidFill>
          <a:ln w="63500" cap="flat" cmpd="sng" algn="ctr">
            <a:solidFill>
              <a:schemeClr val="tx1">
                <a:lumMod val="5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sz="half" idx="1"/>
          </p:nvPr>
        </p:nvSpPr>
        <p:spPr>
          <a:xfrm>
            <a:off x="464344" y="990601"/>
            <a:ext cx="4488656" cy="5305864"/>
          </a:xfrm>
        </p:spPr>
        <p:txBody>
          <a:bodyPr/>
          <a:lstStyle/>
          <a:p>
            <a:endParaRPr lang="en-US"/>
          </a:p>
          <a:p>
            <a:r>
              <a:rPr lang="en-US"/>
              <a:t>Mechanics</a:t>
            </a:r>
          </a:p>
          <a:p>
            <a:pPr lvl="1"/>
            <a:r>
              <a:rPr lang="en-US"/>
              <a:t>Opposite die sides sum to 7</a:t>
            </a:r>
          </a:p>
          <a:p>
            <a:pPr lvl="1"/>
            <a:r>
              <a:rPr lang="en-US"/>
              <a:t>Answer is (7-die</a:t>
            </a:r>
            <a:r>
              <a:rPr lang="en-US" baseline="-25000"/>
              <a:t>1</a:t>
            </a:r>
            <a:r>
              <a:rPr lang="en-US"/>
              <a:t>, 7-die</a:t>
            </a:r>
            <a:r>
              <a:rPr lang="en-US" baseline="-25000"/>
              <a:t>2</a:t>
            </a:r>
            <a:r>
              <a:rPr lang="en-US"/>
              <a:t>)</a:t>
            </a:r>
          </a:p>
          <a:p>
            <a:endParaRPr lang="en-US"/>
          </a:p>
          <a:p>
            <a:r>
              <a:rPr lang="en-US"/>
              <a:t>Students Learn</a:t>
            </a:r>
          </a:p>
          <a:p>
            <a:pPr lvl="1"/>
            <a:r>
              <a:rPr lang="en-US"/>
              <a:t>Good design (in how the pips on a die are chosen)</a:t>
            </a:r>
          </a:p>
          <a:p>
            <a:pPr lvl="1"/>
            <a:r>
              <a:rPr lang="en-US"/>
              <a:t>Simple algorithm</a:t>
            </a:r>
          </a:p>
          <a:p>
            <a:pPr lvl="1"/>
            <a:r>
              <a:rPr lang="en-US"/>
              <a:t>Complements</a:t>
            </a:r>
          </a:p>
          <a:p>
            <a:pPr lvl="1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How it Works; What Students Learn</a:t>
            </a:r>
          </a:p>
        </p:txBody>
      </p:sp>
      <p:sp>
        <p:nvSpPr>
          <p:cNvPr id="51" name="TextBox 50"/>
          <p:cNvSpPr txBox="1"/>
          <p:nvPr/>
        </p:nvSpPr>
        <p:spPr>
          <a:xfrm>
            <a:off x="6248400" y="990600"/>
            <a:ext cx="1219200" cy="461665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2400" b="1">
                <a:latin typeface="18 VAG Rounded Thin   55390"/>
              </a:rPr>
              <a:t>Mirror</a:t>
            </a:r>
          </a:p>
        </p:txBody>
      </p:sp>
      <p:sp>
        <p:nvSpPr>
          <p:cNvPr id="43" name="Cube 42"/>
          <p:cNvSpPr/>
          <p:nvPr/>
        </p:nvSpPr>
        <p:spPr>
          <a:xfrm>
            <a:off x="5867400" y="2467104"/>
            <a:ext cx="990600" cy="914400"/>
          </a:xfrm>
          <a:prstGeom prst="cube">
            <a:avLst/>
          </a:prstGeom>
          <a:solidFill>
            <a:schemeClr val="bg1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0" name="Cube 69"/>
          <p:cNvSpPr/>
          <p:nvPr/>
        </p:nvSpPr>
        <p:spPr>
          <a:xfrm>
            <a:off x="5888925" y="4067304"/>
            <a:ext cx="990600" cy="914400"/>
          </a:xfrm>
          <a:prstGeom prst="cube">
            <a:avLst/>
          </a:prstGeom>
          <a:solidFill>
            <a:schemeClr val="bg1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2" name="Oval 71"/>
          <p:cNvSpPr/>
          <p:nvPr/>
        </p:nvSpPr>
        <p:spPr>
          <a:xfrm>
            <a:off x="6096000" y="4448304"/>
            <a:ext cx="76200" cy="76200"/>
          </a:xfrm>
          <a:prstGeom prst="ellipse">
            <a:avLst/>
          </a:prstGeom>
          <a:solidFill>
            <a:srgbClr val="FFFFFF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9" name="Cube 78"/>
          <p:cNvSpPr/>
          <p:nvPr/>
        </p:nvSpPr>
        <p:spPr>
          <a:xfrm>
            <a:off x="5943600" y="5486400"/>
            <a:ext cx="990600" cy="914400"/>
          </a:xfrm>
          <a:prstGeom prst="cube">
            <a:avLst/>
          </a:prstGeom>
          <a:solidFill>
            <a:schemeClr val="bg1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1" name="Oval 80"/>
          <p:cNvSpPr/>
          <p:nvPr/>
        </p:nvSpPr>
        <p:spPr>
          <a:xfrm>
            <a:off x="6136325" y="5896104"/>
            <a:ext cx="76200" cy="76200"/>
          </a:xfrm>
          <a:prstGeom prst="ellipse">
            <a:avLst/>
          </a:prstGeom>
          <a:solidFill>
            <a:srgbClr val="FFFFFF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8" name="Oval 87"/>
          <p:cNvSpPr/>
          <p:nvPr/>
        </p:nvSpPr>
        <p:spPr>
          <a:xfrm>
            <a:off x="6400800" y="4753104"/>
            <a:ext cx="76200" cy="76200"/>
          </a:xfrm>
          <a:prstGeom prst="ellipse">
            <a:avLst/>
          </a:prstGeom>
          <a:solidFill>
            <a:srgbClr val="FFFFFF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9" name="Oval 88"/>
          <p:cNvSpPr/>
          <p:nvPr/>
        </p:nvSpPr>
        <p:spPr>
          <a:xfrm>
            <a:off x="6441125" y="5896104"/>
            <a:ext cx="76200" cy="76200"/>
          </a:xfrm>
          <a:prstGeom prst="ellipse">
            <a:avLst/>
          </a:prstGeom>
          <a:solidFill>
            <a:srgbClr val="FFFFFF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0" name="Oval 89"/>
          <p:cNvSpPr/>
          <p:nvPr/>
        </p:nvSpPr>
        <p:spPr>
          <a:xfrm>
            <a:off x="6136325" y="6124704"/>
            <a:ext cx="76200" cy="76200"/>
          </a:xfrm>
          <a:prstGeom prst="ellipse">
            <a:avLst/>
          </a:prstGeom>
          <a:solidFill>
            <a:srgbClr val="FFFFFF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1" name="Oval 90"/>
          <p:cNvSpPr/>
          <p:nvPr/>
        </p:nvSpPr>
        <p:spPr>
          <a:xfrm>
            <a:off x="6441125" y="6124704"/>
            <a:ext cx="76200" cy="76200"/>
          </a:xfrm>
          <a:prstGeom prst="ellipse">
            <a:avLst/>
          </a:prstGeom>
          <a:solidFill>
            <a:srgbClr val="FFFFFF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4" name="Oval 73"/>
          <p:cNvSpPr/>
          <p:nvPr/>
        </p:nvSpPr>
        <p:spPr>
          <a:xfrm>
            <a:off x="6248400" y="4600704"/>
            <a:ext cx="76200" cy="76200"/>
          </a:xfrm>
          <a:prstGeom prst="ellipse">
            <a:avLst/>
          </a:prstGeom>
          <a:solidFill>
            <a:srgbClr val="FFFFFF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5" name="Oval 74"/>
          <p:cNvSpPr/>
          <p:nvPr/>
        </p:nvSpPr>
        <p:spPr>
          <a:xfrm>
            <a:off x="6096000" y="4753104"/>
            <a:ext cx="76200" cy="76200"/>
          </a:xfrm>
          <a:prstGeom prst="ellipse">
            <a:avLst/>
          </a:prstGeom>
          <a:solidFill>
            <a:srgbClr val="FFFFFF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7" name="Oval 76"/>
          <p:cNvSpPr/>
          <p:nvPr/>
        </p:nvSpPr>
        <p:spPr>
          <a:xfrm>
            <a:off x="6400800" y="4448304"/>
            <a:ext cx="76200" cy="76200"/>
          </a:xfrm>
          <a:prstGeom prst="ellipse">
            <a:avLst/>
          </a:prstGeom>
          <a:solidFill>
            <a:srgbClr val="FFFFFF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5" name="Oval 54"/>
          <p:cNvSpPr/>
          <p:nvPr/>
        </p:nvSpPr>
        <p:spPr>
          <a:xfrm>
            <a:off x="6057903" y="2767671"/>
            <a:ext cx="76200" cy="76200"/>
          </a:xfrm>
          <a:prstGeom prst="ellipse">
            <a:avLst/>
          </a:prstGeom>
          <a:solidFill>
            <a:srgbClr val="FFFFFF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6" name="Oval 55"/>
          <p:cNvSpPr/>
          <p:nvPr/>
        </p:nvSpPr>
        <p:spPr>
          <a:xfrm>
            <a:off x="6057903" y="2996271"/>
            <a:ext cx="76200" cy="76200"/>
          </a:xfrm>
          <a:prstGeom prst="ellipse">
            <a:avLst/>
          </a:prstGeom>
          <a:solidFill>
            <a:srgbClr val="FFFFFF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7" name="Oval 56"/>
          <p:cNvSpPr/>
          <p:nvPr/>
        </p:nvSpPr>
        <p:spPr>
          <a:xfrm>
            <a:off x="6057903" y="3224871"/>
            <a:ext cx="76200" cy="76200"/>
          </a:xfrm>
          <a:prstGeom prst="ellipse">
            <a:avLst/>
          </a:prstGeom>
          <a:solidFill>
            <a:srgbClr val="FFFFFF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8" name="Oval 57"/>
          <p:cNvSpPr/>
          <p:nvPr/>
        </p:nvSpPr>
        <p:spPr>
          <a:xfrm>
            <a:off x="6362703" y="2767671"/>
            <a:ext cx="76200" cy="76200"/>
          </a:xfrm>
          <a:prstGeom prst="ellipse">
            <a:avLst/>
          </a:prstGeom>
          <a:solidFill>
            <a:srgbClr val="FFFFFF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9" name="Oval 58"/>
          <p:cNvSpPr/>
          <p:nvPr/>
        </p:nvSpPr>
        <p:spPr>
          <a:xfrm>
            <a:off x="6362703" y="2996271"/>
            <a:ext cx="76200" cy="76200"/>
          </a:xfrm>
          <a:prstGeom prst="ellipse">
            <a:avLst/>
          </a:prstGeom>
          <a:solidFill>
            <a:srgbClr val="FFFFFF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0" name="Oval 59"/>
          <p:cNvSpPr/>
          <p:nvPr/>
        </p:nvSpPr>
        <p:spPr>
          <a:xfrm>
            <a:off x="6362703" y="3224871"/>
            <a:ext cx="76200" cy="76200"/>
          </a:xfrm>
          <a:prstGeom prst="ellipse">
            <a:avLst/>
          </a:prstGeom>
          <a:solidFill>
            <a:srgbClr val="FFFFFF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sz="half" idx="1"/>
          </p:nvPr>
        </p:nvSpPr>
        <p:spPr>
          <a:xfrm>
            <a:off x="464344" y="990601"/>
            <a:ext cx="8222456" cy="5305864"/>
          </a:xfrm>
        </p:spPr>
        <p:txBody>
          <a:bodyPr/>
          <a:lstStyle/>
          <a:p>
            <a:r>
              <a:rPr lang="en-US"/>
              <a:t>Participant calls out 10 numbers</a:t>
            </a:r>
          </a:p>
          <a:p>
            <a:pPr lvl="1"/>
            <a:r>
              <a:rPr lang="en-US"/>
              <a:t>Magician writes numbers on paper, turns them over</a:t>
            </a:r>
          </a:p>
          <a:p>
            <a:pPr lvl="1"/>
            <a:r>
              <a:rPr lang="en-US"/>
              <a:t>Participant picks random one, magician guesses number</a:t>
            </a:r>
          </a:p>
          <a:p>
            <a:r>
              <a:rPr lang="en-US"/>
              <a:t>Source: CS4FN </a:t>
            </a:r>
            <a:r>
              <a:rPr lang="en-US" sz="2000"/>
              <a:t>www.cs4fn.org/magic/numbersgame.php</a:t>
            </a:r>
            <a:endParaRPr lang="en-US">
              <a:solidFill>
                <a:srgbClr val="FFFF00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The Numbers Game</a:t>
            </a:r>
          </a:p>
        </p:txBody>
      </p:sp>
      <p:sp>
        <p:nvSpPr>
          <p:cNvPr id="40" name="Oval 39"/>
          <p:cNvSpPr/>
          <p:nvPr/>
        </p:nvSpPr>
        <p:spPr>
          <a:xfrm>
            <a:off x="914400" y="6324600"/>
            <a:ext cx="1143000" cy="471948"/>
          </a:xfrm>
          <a:prstGeom prst="ellipse">
            <a:avLst/>
          </a:prstGeom>
          <a:solidFill>
            <a:schemeClr val="bg1">
              <a:alpha val="17000"/>
            </a:schemeClr>
          </a:solidFill>
          <a:ln>
            <a:noFill/>
          </a:ln>
          <a:effectLst>
            <a:softEdge rad="139700"/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/>
          </a:p>
        </p:txBody>
      </p:sp>
      <p:pic>
        <p:nvPicPr>
          <p:cNvPr id="23" name="Picture 22" descr="MP900448555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62000" y="3657600"/>
            <a:ext cx="1371600" cy="2805143"/>
          </a:xfrm>
          <a:prstGeom prst="rect">
            <a:avLst/>
          </a:prstGeom>
        </p:spPr>
      </p:pic>
      <p:sp>
        <p:nvSpPr>
          <p:cNvPr id="24" name="Rectangular Callout 23"/>
          <p:cNvSpPr/>
          <p:nvPr/>
        </p:nvSpPr>
        <p:spPr>
          <a:xfrm>
            <a:off x="1447800" y="2971800"/>
            <a:ext cx="2743200" cy="1066800"/>
          </a:xfrm>
          <a:prstGeom prst="wedgeRectCallout">
            <a:avLst>
              <a:gd name="adj1" fmla="val -37845"/>
              <a:gd name="adj2" fmla="val 102973"/>
            </a:avLst>
          </a:prstGeom>
          <a:noFill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>
                <a:solidFill>
                  <a:schemeClr val="tx1"/>
                </a:solidFill>
                <a:latin typeface="18 VAG Rounded Light   02390"/>
              </a:rPr>
              <a:t>49, 124, 5, 6, 8, 19, 233, 69, 1, 99</a:t>
            </a:r>
          </a:p>
        </p:txBody>
      </p:sp>
      <p:grpSp>
        <p:nvGrpSpPr>
          <p:cNvPr id="37" name="Group 36"/>
          <p:cNvGrpSpPr/>
          <p:nvPr/>
        </p:nvGrpSpPr>
        <p:grpSpPr>
          <a:xfrm>
            <a:off x="2286000" y="4267200"/>
            <a:ext cx="2882900" cy="1838618"/>
            <a:chOff x="2286000" y="4267200"/>
            <a:chExt cx="2882900" cy="1838618"/>
          </a:xfrm>
        </p:grpSpPr>
        <p:cxnSp>
          <p:nvCxnSpPr>
            <p:cNvPr id="43" name="Straight Arrow Connector 42"/>
            <p:cNvCxnSpPr/>
            <p:nvPr/>
          </p:nvCxnSpPr>
          <p:spPr>
            <a:xfrm>
              <a:off x="2286000" y="5029200"/>
              <a:ext cx="1298575" cy="1573"/>
            </a:xfrm>
            <a:prstGeom prst="straightConnector1">
              <a:avLst/>
            </a:prstGeom>
            <a:ln w="127000" cap="flat" cmpd="sng" algn="ctr">
              <a:solidFill>
                <a:schemeClr val="accent1"/>
              </a:solidFill>
              <a:prstDash val="solid"/>
              <a:round/>
              <a:headEnd type="none" w="med" len="med"/>
              <a:tailEnd type="arrow" w="med" len="med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pic>
          <p:nvPicPr>
            <p:cNvPr id="25" name="Picture 24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 flipH="1">
              <a:off x="3429000" y="4267200"/>
              <a:ext cx="1739900" cy="1838618"/>
            </a:xfrm>
            <a:prstGeom prst="rect">
              <a:avLst/>
            </a:prstGeom>
          </p:spPr>
        </p:pic>
      </p:grpSp>
      <p:grpSp>
        <p:nvGrpSpPr>
          <p:cNvPr id="38" name="Group 37"/>
          <p:cNvGrpSpPr/>
          <p:nvPr/>
        </p:nvGrpSpPr>
        <p:grpSpPr>
          <a:xfrm>
            <a:off x="4800600" y="2895600"/>
            <a:ext cx="4038600" cy="2743200"/>
            <a:chOff x="4800600" y="2895600"/>
            <a:chExt cx="4038600" cy="2743200"/>
          </a:xfrm>
        </p:grpSpPr>
        <p:cxnSp>
          <p:nvCxnSpPr>
            <p:cNvPr id="26" name="Straight Arrow Connector 25"/>
            <p:cNvCxnSpPr/>
            <p:nvPr/>
          </p:nvCxnSpPr>
          <p:spPr>
            <a:xfrm rot="5400000" flipH="1" flipV="1">
              <a:off x="4381500" y="4457700"/>
              <a:ext cx="1600200" cy="762000"/>
            </a:xfrm>
            <a:prstGeom prst="straightConnector1">
              <a:avLst/>
            </a:prstGeom>
            <a:ln w="127000" cap="flat" cmpd="sng" algn="ctr">
              <a:solidFill>
                <a:schemeClr val="accent1"/>
              </a:solidFill>
              <a:prstDash val="solid"/>
              <a:round/>
              <a:headEnd type="none" w="med" len="med"/>
              <a:tailEnd type="arrow" w="med" len="med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27" name="Group 26"/>
            <p:cNvGrpSpPr/>
            <p:nvPr/>
          </p:nvGrpSpPr>
          <p:grpSpPr>
            <a:xfrm>
              <a:off x="5638800" y="2895600"/>
              <a:ext cx="3200400" cy="1447800"/>
              <a:chOff x="5638800" y="2895600"/>
              <a:chExt cx="3200400" cy="1447800"/>
            </a:xfrm>
          </p:grpSpPr>
          <p:pic>
            <p:nvPicPr>
              <p:cNvPr id="28" name="Picture 27" descr="MC900441312.PNG"/>
              <p:cNvPicPr>
                <a:picLocks noChangeAspect="1"/>
              </p:cNvPicPr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5638800" y="2895600"/>
                <a:ext cx="762000" cy="762000"/>
              </a:xfrm>
              <a:prstGeom prst="rect">
                <a:avLst/>
              </a:prstGeom>
            </p:spPr>
          </p:pic>
          <p:pic>
            <p:nvPicPr>
              <p:cNvPr id="29" name="Picture 28" descr="MC900441312.PNG"/>
              <p:cNvPicPr>
                <a:picLocks noChangeAspect="1"/>
              </p:cNvPicPr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6248400" y="2895600"/>
                <a:ext cx="762000" cy="762000"/>
              </a:xfrm>
              <a:prstGeom prst="rect">
                <a:avLst/>
              </a:prstGeom>
            </p:spPr>
          </p:pic>
          <p:pic>
            <p:nvPicPr>
              <p:cNvPr id="30" name="Picture 29" descr="MC900441312.PNG"/>
              <p:cNvPicPr>
                <a:picLocks noChangeAspect="1"/>
              </p:cNvPicPr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6858000" y="2895600"/>
                <a:ext cx="762000" cy="762000"/>
              </a:xfrm>
              <a:prstGeom prst="rect">
                <a:avLst/>
              </a:prstGeom>
            </p:spPr>
          </p:pic>
          <p:pic>
            <p:nvPicPr>
              <p:cNvPr id="31" name="Picture 30" descr="MC900441312.PNG"/>
              <p:cNvPicPr>
                <a:picLocks noChangeAspect="1"/>
              </p:cNvPicPr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7467600" y="2895600"/>
                <a:ext cx="762000" cy="762000"/>
              </a:xfrm>
              <a:prstGeom prst="rect">
                <a:avLst/>
              </a:prstGeom>
            </p:spPr>
          </p:pic>
          <p:pic>
            <p:nvPicPr>
              <p:cNvPr id="32" name="Picture 31" descr="MC900441312.PNG"/>
              <p:cNvPicPr>
                <a:picLocks noChangeAspect="1"/>
              </p:cNvPicPr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8077200" y="2895600"/>
                <a:ext cx="762000" cy="762000"/>
              </a:xfrm>
              <a:prstGeom prst="rect">
                <a:avLst/>
              </a:prstGeom>
            </p:spPr>
          </p:pic>
          <p:pic>
            <p:nvPicPr>
              <p:cNvPr id="33" name="Picture 32" descr="MC900441312.PNG"/>
              <p:cNvPicPr>
                <a:picLocks noChangeAspect="1"/>
              </p:cNvPicPr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5638800" y="3581400"/>
                <a:ext cx="762000" cy="762000"/>
              </a:xfrm>
              <a:prstGeom prst="rect">
                <a:avLst/>
              </a:prstGeom>
            </p:spPr>
          </p:pic>
          <p:pic>
            <p:nvPicPr>
              <p:cNvPr id="34" name="Picture 33" descr="MC900441312.PNG"/>
              <p:cNvPicPr>
                <a:picLocks noChangeAspect="1"/>
              </p:cNvPicPr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6248400" y="3581400"/>
                <a:ext cx="762000" cy="762000"/>
              </a:xfrm>
              <a:prstGeom prst="rect">
                <a:avLst/>
              </a:prstGeom>
            </p:spPr>
          </p:pic>
          <p:pic>
            <p:nvPicPr>
              <p:cNvPr id="35" name="Picture 34" descr="MC900441312.PNG"/>
              <p:cNvPicPr>
                <a:picLocks noChangeAspect="1"/>
              </p:cNvPicPr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6858000" y="3581400"/>
                <a:ext cx="762000" cy="762000"/>
              </a:xfrm>
              <a:prstGeom prst="rect">
                <a:avLst/>
              </a:prstGeom>
            </p:spPr>
          </p:pic>
          <p:pic>
            <p:nvPicPr>
              <p:cNvPr id="36" name="Picture 35" descr="MC900441312.PNG"/>
              <p:cNvPicPr>
                <a:picLocks noChangeAspect="1"/>
              </p:cNvPicPr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7467600" y="3581400"/>
                <a:ext cx="762000" cy="762000"/>
              </a:xfrm>
              <a:prstGeom prst="rect">
                <a:avLst/>
              </a:prstGeom>
            </p:spPr>
          </p:pic>
          <p:pic>
            <p:nvPicPr>
              <p:cNvPr id="39" name="Picture 38" descr="MC900441312.PNG"/>
              <p:cNvPicPr>
                <a:picLocks noChangeAspect="1"/>
              </p:cNvPicPr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8077200" y="3581400"/>
                <a:ext cx="762000" cy="762000"/>
              </a:xfrm>
              <a:prstGeom prst="rect">
                <a:avLst/>
              </a:prstGeom>
            </p:spPr>
          </p:pic>
        </p:grpSp>
      </p:grpSp>
      <p:pic>
        <p:nvPicPr>
          <p:cNvPr id="41" name="Picture 40" descr="MP900448555.png"/>
          <p:cNvPicPr>
            <a:picLocks noChangeAspect="1"/>
          </p:cNvPicPr>
          <p:nvPr/>
        </p:nvPicPr>
        <p:blipFill>
          <a:blip r:embed="rId2"/>
          <a:srcRect b="47343"/>
          <a:stretch>
            <a:fillRect/>
          </a:stretch>
        </p:blipFill>
        <p:spPr>
          <a:xfrm>
            <a:off x="5562600" y="4038600"/>
            <a:ext cx="1600200" cy="1723292"/>
          </a:xfrm>
          <a:prstGeom prst="rect">
            <a:avLst/>
          </a:prstGeom>
        </p:spPr>
      </p:pic>
      <p:grpSp>
        <p:nvGrpSpPr>
          <p:cNvPr id="44" name="Group 43"/>
          <p:cNvGrpSpPr/>
          <p:nvPr/>
        </p:nvGrpSpPr>
        <p:grpSpPr>
          <a:xfrm>
            <a:off x="7315200" y="5029200"/>
            <a:ext cx="1700522" cy="1152818"/>
            <a:chOff x="7315200" y="5029200"/>
            <a:chExt cx="1700522" cy="1152818"/>
          </a:xfrm>
        </p:grpSpPr>
        <p:cxnSp>
          <p:nvCxnSpPr>
            <p:cNvPr id="42" name="Straight Arrow Connector 41"/>
            <p:cNvCxnSpPr/>
            <p:nvPr/>
          </p:nvCxnSpPr>
          <p:spPr>
            <a:xfrm>
              <a:off x="7315200" y="5562600"/>
              <a:ext cx="533400" cy="1588"/>
            </a:xfrm>
            <a:prstGeom prst="straightConnector1">
              <a:avLst/>
            </a:prstGeom>
            <a:ln w="63500" cap="flat" cmpd="sng" algn="ctr">
              <a:solidFill>
                <a:schemeClr val="accent1"/>
              </a:solidFill>
              <a:prstDash val="solid"/>
              <a:round/>
              <a:headEnd type="none" w="med" len="med"/>
              <a:tailEnd type="arrow" w="med" len="med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pic>
          <p:nvPicPr>
            <p:cNvPr id="46" name="Picture 45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7924800" y="5029200"/>
              <a:ext cx="1090922" cy="1152818"/>
            </a:xfrm>
            <a:prstGeom prst="rect">
              <a:avLst/>
            </a:prstGeom>
          </p:spPr>
        </p:pic>
      </p:grpSp>
      <p:sp>
        <p:nvSpPr>
          <p:cNvPr id="47" name="Rectangular Callout 46"/>
          <p:cNvSpPr/>
          <p:nvPr/>
        </p:nvSpPr>
        <p:spPr>
          <a:xfrm>
            <a:off x="7391400" y="4572000"/>
            <a:ext cx="762000" cy="533400"/>
          </a:xfrm>
          <a:prstGeom prst="wedgeRectCallout">
            <a:avLst>
              <a:gd name="adj1" fmla="val 52552"/>
              <a:gd name="adj2" fmla="val 109699"/>
            </a:avLst>
          </a:prstGeom>
          <a:noFill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>
                <a:solidFill>
                  <a:schemeClr val="tx1"/>
                </a:solidFill>
                <a:latin typeface="18 VAG Rounded Light   02390"/>
              </a:rPr>
              <a:t>49</a:t>
            </a:r>
          </a:p>
        </p:txBody>
      </p:sp>
      <p:sp>
        <p:nvSpPr>
          <p:cNvPr id="49" name="Oval 48"/>
          <p:cNvSpPr/>
          <p:nvPr/>
        </p:nvSpPr>
        <p:spPr>
          <a:xfrm>
            <a:off x="990600" y="3505200"/>
            <a:ext cx="381000" cy="1476504"/>
          </a:xfrm>
          <a:prstGeom prst="ellipse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7" grpId="0" animBg="1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sz="half" idx="1"/>
          </p:nvPr>
        </p:nvSpPr>
        <p:spPr>
          <a:xfrm>
            <a:off x="464344" y="990601"/>
            <a:ext cx="4717256" cy="5305864"/>
          </a:xfrm>
        </p:spPr>
        <p:txBody>
          <a:bodyPr/>
          <a:lstStyle/>
          <a:p>
            <a:r>
              <a:rPr lang="en-US"/>
              <a:t>Mechanics</a:t>
            </a:r>
          </a:p>
          <a:p>
            <a:pPr lvl="1"/>
            <a:r>
              <a:rPr lang="en-US"/>
              <a:t>Write 1</a:t>
            </a:r>
            <a:r>
              <a:rPr lang="en-US" baseline="30000"/>
              <a:t>st</a:t>
            </a:r>
            <a:r>
              <a:rPr lang="en-US"/>
              <a:t> number on all cards.</a:t>
            </a:r>
          </a:p>
          <a:p>
            <a:pPr lvl="1"/>
            <a:r>
              <a:rPr lang="en-US"/>
              <a:t>You never promised anything more than that!</a:t>
            </a:r>
          </a:p>
          <a:p>
            <a:r>
              <a:rPr lang="en-US"/>
              <a:t>Students Learn</a:t>
            </a:r>
          </a:p>
          <a:p>
            <a:pPr lvl="1"/>
            <a:r>
              <a:rPr lang="en-US"/>
              <a:t>HCI design principle</a:t>
            </a:r>
          </a:p>
          <a:p>
            <a:pPr lvl="2"/>
            <a:r>
              <a:rPr lang="en-US"/>
              <a:t>You developed a mental model</a:t>
            </a:r>
          </a:p>
          <a:p>
            <a:pPr lvl="2"/>
            <a:r>
              <a:rPr lang="en-US"/>
              <a:t>That wasn’t how things worked</a:t>
            </a:r>
          </a:p>
          <a:p>
            <a:pPr lvl="2"/>
            <a:r>
              <a:rPr lang="en-US"/>
              <a:t>It’s important to make the critical parts of the internal system visible to the user so they see what state it’s in.</a:t>
            </a:r>
          </a:p>
          <a:p>
            <a:pPr lvl="1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How it Works; What Students Learn</a:t>
            </a:r>
          </a:p>
        </p:txBody>
      </p:sp>
      <p:pic>
        <p:nvPicPr>
          <p:cNvPr id="11" name="Picture 10" descr="MP900448555.png"/>
          <p:cNvPicPr>
            <a:picLocks noChangeAspect="1"/>
          </p:cNvPicPr>
          <p:nvPr/>
        </p:nvPicPr>
        <p:blipFill>
          <a:blip r:embed="rId2"/>
          <a:srcRect b="48388"/>
          <a:stretch>
            <a:fillRect/>
          </a:stretch>
        </p:blipFill>
        <p:spPr>
          <a:xfrm>
            <a:off x="4953000" y="1981200"/>
            <a:ext cx="1371600" cy="1447800"/>
          </a:xfrm>
          <a:prstGeom prst="rect">
            <a:avLst/>
          </a:prstGeom>
        </p:spPr>
      </p:pic>
      <p:sp>
        <p:nvSpPr>
          <p:cNvPr id="13" name="Rectangular Callout 12"/>
          <p:cNvSpPr/>
          <p:nvPr/>
        </p:nvSpPr>
        <p:spPr>
          <a:xfrm>
            <a:off x="5638800" y="1295400"/>
            <a:ext cx="2743200" cy="1066800"/>
          </a:xfrm>
          <a:prstGeom prst="wedgeRectCallout">
            <a:avLst>
              <a:gd name="adj1" fmla="val -37845"/>
              <a:gd name="adj2" fmla="val 102973"/>
            </a:avLst>
          </a:prstGeom>
          <a:noFill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>
                <a:solidFill>
                  <a:schemeClr val="tx1"/>
                </a:solidFill>
                <a:latin typeface="18 VAG Rounded Light   02390"/>
              </a:rPr>
              <a:t>49, 124, 5, 6, 8, 19, 233, 69, 1, 99</a:t>
            </a:r>
          </a:p>
        </p:txBody>
      </p:sp>
      <p:sp>
        <p:nvSpPr>
          <p:cNvPr id="26" name="Oval 25"/>
          <p:cNvSpPr/>
          <p:nvPr/>
        </p:nvSpPr>
        <p:spPr>
          <a:xfrm>
            <a:off x="5181600" y="1828800"/>
            <a:ext cx="381000" cy="1476504"/>
          </a:xfrm>
          <a:prstGeom prst="ellipse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29" name="Group 28"/>
          <p:cNvGrpSpPr/>
          <p:nvPr/>
        </p:nvGrpSpPr>
        <p:grpSpPr>
          <a:xfrm>
            <a:off x="5638800" y="2590800"/>
            <a:ext cx="3263900" cy="3886200"/>
            <a:chOff x="5638800" y="2590800"/>
            <a:chExt cx="3263900" cy="3886200"/>
          </a:xfrm>
        </p:grpSpPr>
        <p:pic>
          <p:nvPicPr>
            <p:cNvPr id="14" name="Picture 13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7162800" y="2590800"/>
              <a:ext cx="1739900" cy="1838618"/>
            </a:xfrm>
            <a:prstGeom prst="rect">
              <a:avLst/>
            </a:prstGeom>
          </p:spPr>
        </p:pic>
        <p:cxnSp>
          <p:nvCxnSpPr>
            <p:cNvPr id="15" name="Straight Arrow Connector 14"/>
            <p:cNvCxnSpPr/>
            <p:nvPr/>
          </p:nvCxnSpPr>
          <p:spPr>
            <a:xfrm rot="5400000">
              <a:off x="6858000" y="4267200"/>
              <a:ext cx="990600" cy="381000"/>
            </a:xfrm>
            <a:prstGeom prst="straightConnector1">
              <a:avLst/>
            </a:prstGeom>
            <a:ln w="127000" cap="flat" cmpd="sng" algn="ctr">
              <a:solidFill>
                <a:schemeClr val="accent1"/>
              </a:solidFill>
              <a:prstDash val="solid"/>
              <a:round/>
              <a:headEnd type="none" w="med" len="med"/>
              <a:tailEnd type="arrow" w="med" len="med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pic>
          <p:nvPicPr>
            <p:cNvPr id="16" name="Picture 15" descr="MC900441312.PNG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5638800" y="5029200"/>
              <a:ext cx="762000" cy="762000"/>
            </a:xfrm>
            <a:prstGeom prst="rect">
              <a:avLst/>
            </a:prstGeom>
          </p:spPr>
        </p:pic>
        <p:pic>
          <p:nvPicPr>
            <p:cNvPr id="17" name="Picture 16" descr="MC900441312.PNG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6248400" y="5029200"/>
              <a:ext cx="762000" cy="762000"/>
            </a:xfrm>
            <a:prstGeom prst="rect">
              <a:avLst/>
            </a:prstGeom>
          </p:spPr>
        </p:pic>
        <p:pic>
          <p:nvPicPr>
            <p:cNvPr id="18" name="Picture 17" descr="MC900441312.PNG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6858000" y="5029200"/>
              <a:ext cx="762000" cy="762000"/>
            </a:xfrm>
            <a:prstGeom prst="rect">
              <a:avLst/>
            </a:prstGeom>
          </p:spPr>
        </p:pic>
        <p:pic>
          <p:nvPicPr>
            <p:cNvPr id="19" name="Picture 18" descr="MC900441312.PNG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7467600" y="5029200"/>
              <a:ext cx="762000" cy="762000"/>
            </a:xfrm>
            <a:prstGeom prst="rect">
              <a:avLst/>
            </a:prstGeom>
          </p:spPr>
        </p:pic>
        <p:pic>
          <p:nvPicPr>
            <p:cNvPr id="20" name="Picture 19" descr="MC900441312.PNG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8077200" y="5029200"/>
              <a:ext cx="762000" cy="762000"/>
            </a:xfrm>
            <a:prstGeom prst="rect">
              <a:avLst/>
            </a:prstGeom>
          </p:spPr>
        </p:pic>
        <p:pic>
          <p:nvPicPr>
            <p:cNvPr id="21" name="Picture 20" descr="MC900441312.PNG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5638800" y="5715000"/>
              <a:ext cx="762000" cy="762000"/>
            </a:xfrm>
            <a:prstGeom prst="rect">
              <a:avLst/>
            </a:prstGeom>
          </p:spPr>
        </p:pic>
        <p:pic>
          <p:nvPicPr>
            <p:cNvPr id="22" name="Picture 21" descr="MC900441312.PNG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6248400" y="5715000"/>
              <a:ext cx="762000" cy="762000"/>
            </a:xfrm>
            <a:prstGeom prst="rect">
              <a:avLst/>
            </a:prstGeom>
          </p:spPr>
        </p:pic>
        <p:pic>
          <p:nvPicPr>
            <p:cNvPr id="23" name="Picture 22" descr="MC900441312.PNG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6858000" y="5715000"/>
              <a:ext cx="762000" cy="762000"/>
            </a:xfrm>
            <a:prstGeom prst="rect">
              <a:avLst/>
            </a:prstGeom>
          </p:spPr>
        </p:pic>
        <p:pic>
          <p:nvPicPr>
            <p:cNvPr id="24" name="Picture 23" descr="MC900441312.PNG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7467600" y="5715000"/>
              <a:ext cx="762000" cy="762000"/>
            </a:xfrm>
            <a:prstGeom prst="rect">
              <a:avLst/>
            </a:prstGeom>
          </p:spPr>
        </p:pic>
        <p:pic>
          <p:nvPicPr>
            <p:cNvPr id="25" name="Picture 24" descr="MC900441312.PNG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8077200" y="5715000"/>
              <a:ext cx="762000" cy="762000"/>
            </a:xfrm>
            <a:prstGeom prst="rect">
              <a:avLst/>
            </a:prstGeom>
          </p:spPr>
        </p:pic>
        <p:sp>
          <p:nvSpPr>
            <p:cNvPr id="32" name="Rectangle 31"/>
            <p:cNvSpPr/>
            <p:nvPr/>
          </p:nvSpPr>
          <p:spPr>
            <a:xfrm>
              <a:off x="5886506" y="5119752"/>
              <a:ext cx="466794" cy="40011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sz="2000">
                  <a:solidFill>
                    <a:schemeClr val="bg1"/>
                  </a:solidFill>
                  <a:latin typeface="18 VAG Rounded Light   02390"/>
                </a:rPr>
                <a:t>49</a:t>
              </a:r>
              <a:endParaRPr lang="en-US" sz="4400">
                <a:solidFill>
                  <a:schemeClr val="bg1"/>
                </a:solidFill>
              </a:endParaRPr>
            </a:p>
          </p:txBody>
        </p:sp>
        <p:sp>
          <p:nvSpPr>
            <p:cNvPr id="33" name="Rectangle 32"/>
            <p:cNvSpPr/>
            <p:nvPr/>
          </p:nvSpPr>
          <p:spPr>
            <a:xfrm>
              <a:off x="6520050" y="5105400"/>
              <a:ext cx="466794" cy="40011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sz="2000">
                  <a:solidFill>
                    <a:schemeClr val="bg1"/>
                  </a:solidFill>
                  <a:latin typeface="18 VAG Rounded Light   02390"/>
                </a:rPr>
                <a:t>49</a:t>
              </a:r>
              <a:endParaRPr lang="en-US" sz="4400">
                <a:solidFill>
                  <a:schemeClr val="bg1"/>
                </a:solidFill>
              </a:endParaRPr>
            </a:p>
          </p:txBody>
        </p:sp>
        <p:sp>
          <p:nvSpPr>
            <p:cNvPr id="34" name="Rectangle 33"/>
            <p:cNvSpPr/>
            <p:nvPr/>
          </p:nvSpPr>
          <p:spPr>
            <a:xfrm>
              <a:off x="7115300" y="5105400"/>
              <a:ext cx="466794" cy="40011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sz="2000">
                  <a:solidFill>
                    <a:schemeClr val="bg1"/>
                  </a:solidFill>
                  <a:latin typeface="18 VAG Rounded Light   02390"/>
                </a:rPr>
                <a:t>49</a:t>
              </a:r>
              <a:endParaRPr lang="en-US" sz="4400">
                <a:solidFill>
                  <a:schemeClr val="bg1"/>
                </a:solidFill>
              </a:endParaRPr>
            </a:p>
          </p:txBody>
        </p:sp>
        <p:sp>
          <p:nvSpPr>
            <p:cNvPr id="35" name="Rectangle 34"/>
            <p:cNvSpPr/>
            <p:nvPr/>
          </p:nvSpPr>
          <p:spPr>
            <a:xfrm>
              <a:off x="7741281" y="5105400"/>
              <a:ext cx="466794" cy="40011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sz="2000">
                  <a:solidFill>
                    <a:schemeClr val="bg1"/>
                  </a:solidFill>
                  <a:latin typeface="18 VAG Rounded Light   02390"/>
                </a:rPr>
                <a:t>49</a:t>
              </a:r>
              <a:endParaRPr lang="en-US" sz="4400">
                <a:solidFill>
                  <a:schemeClr val="bg1"/>
                </a:solidFill>
              </a:endParaRPr>
            </a:p>
          </p:txBody>
        </p:sp>
        <p:sp>
          <p:nvSpPr>
            <p:cNvPr id="37" name="Rectangle 36"/>
            <p:cNvSpPr/>
            <p:nvPr/>
          </p:nvSpPr>
          <p:spPr>
            <a:xfrm>
              <a:off x="8346431" y="5105400"/>
              <a:ext cx="466794" cy="40011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sz="2000">
                  <a:solidFill>
                    <a:schemeClr val="bg1"/>
                  </a:solidFill>
                  <a:latin typeface="18 VAG Rounded Light   02390"/>
                </a:rPr>
                <a:t>49</a:t>
              </a:r>
              <a:endParaRPr lang="en-US" sz="4400">
                <a:solidFill>
                  <a:schemeClr val="bg1"/>
                </a:solidFill>
              </a:endParaRPr>
            </a:p>
          </p:txBody>
        </p:sp>
        <p:sp>
          <p:nvSpPr>
            <p:cNvPr id="38" name="Rectangle 37"/>
            <p:cNvSpPr/>
            <p:nvPr/>
          </p:nvSpPr>
          <p:spPr>
            <a:xfrm>
              <a:off x="8357750" y="5790882"/>
              <a:ext cx="466794" cy="40011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sz="2000">
                  <a:solidFill>
                    <a:schemeClr val="bg1"/>
                  </a:solidFill>
                  <a:latin typeface="18 VAG Rounded Light   02390"/>
                </a:rPr>
                <a:t>49</a:t>
              </a:r>
              <a:endParaRPr lang="en-US" sz="4400">
                <a:solidFill>
                  <a:schemeClr val="bg1"/>
                </a:solidFill>
              </a:endParaRPr>
            </a:p>
          </p:txBody>
        </p:sp>
        <p:sp>
          <p:nvSpPr>
            <p:cNvPr id="39" name="Rectangle 38"/>
            <p:cNvSpPr/>
            <p:nvPr/>
          </p:nvSpPr>
          <p:spPr>
            <a:xfrm>
              <a:off x="7736525" y="5791200"/>
              <a:ext cx="466794" cy="40011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sz="2000">
                  <a:solidFill>
                    <a:schemeClr val="bg1"/>
                  </a:solidFill>
                  <a:latin typeface="18 VAG Rounded Light   02390"/>
                </a:rPr>
                <a:t>49</a:t>
              </a:r>
              <a:endParaRPr lang="en-US" sz="4400">
                <a:solidFill>
                  <a:schemeClr val="bg1"/>
                </a:solidFill>
              </a:endParaRPr>
            </a:p>
          </p:txBody>
        </p:sp>
        <p:sp>
          <p:nvSpPr>
            <p:cNvPr id="40" name="Rectangle 39"/>
            <p:cNvSpPr/>
            <p:nvPr/>
          </p:nvSpPr>
          <p:spPr>
            <a:xfrm>
              <a:off x="7129650" y="5791200"/>
              <a:ext cx="466794" cy="40011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sz="2000">
                  <a:solidFill>
                    <a:schemeClr val="bg1"/>
                  </a:solidFill>
                  <a:latin typeface="18 VAG Rounded Light   02390"/>
                </a:rPr>
                <a:t>49</a:t>
              </a:r>
              <a:endParaRPr lang="en-US" sz="4400">
                <a:solidFill>
                  <a:schemeClr val="bg1"/>
                </a:solidFill>
              </a:endParaRPr>
            </a:p>
          </p:txBody>
        </p:sp>
        <p:sp>
          <p:nvSpPr>
            <p:cNvPr id="41" name="Rectangle 40"/>
            <p:cNvSpPr/>
            <p:nvPr/>
          </p:nvSpPr>
          <p:spPr>
            <a:xfrm>
              <a:off x="6528950" y="5791200"/>
              <a:ext cx="466794" cy="40011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sz="2000">
                  <a:solidFill>
                    <a:schemeClr val="bg1"/>
                  </a:solidFill>
                  <a:latin typeface="18 VAG Rounded Light   02390"/>
                </a:rPr>
                <a:t>49</a:t>
              </a:r>
              <a:endParaRPr lang="en-US" sz="4400">
                <a:solidFill>
                  <a:schemeClr val="bg1"/>
                </a:solidFill>
              </a:endParaRPr>
            </a:p>
          </p:txBody>
        </p:sp>
        <p:sp>
          <p:nvSpPr>
            <p:cNvPr id="42" name="Rectangle 41"/>
            <p:cNvSpPr/>
            <p:nvPr/>
          </p:nvSpPr>
          <p:spPr>
            <a:xfrm>
              <a:off x="5910450" y="5791200"/>
              <a:ext cx="466794" cy="40011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sz="2000">
                  <a:solidFill>
                    <a:schemeClr val="bg1"/>
                  </a:solidFill>
                  <a:latin typeface="18 VAG Rounded Light   02390"/>
                </a:rPr>
                <a:t>49</a:t>
              </a:r>
              <a:endParaRPr lang="en-US" sz="4400">
                <a:solidFill>
                  <a:schemeClr val="bg1"/>
                </a:solidFill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4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6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129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914400" y="476250"/>
            <a:ext cx="7469188" cy="792163"/>
          </a:xfrm>
        </p:spPr>
        <p:txBody>
          <a:bodyPr/>
          <a:lstStyle/>
          <a:p>
            <a:r>
              <a:rPr lang="en-US" sz="4800">
                <a:solidFill>
                  <a:srgbClr val="00FFFF"/>
                </a:solidFill>
              </a:rPr>
              <a:t>Find the Card</a:t>
            </a:r>
          </a:p>
        </p:txBody>
      </p:sp>
      <p:sp>
        <p:nvSpPr>
          <p:cNvPr id="31129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827088" y="1484313"/>
            <a:ext cx="7920037" cy="5113337"/>
          </a:xfrm>
        </p:spPr>
        <p:txBody>
          <a:bodyPr/>
          <a:lstStyle/>
          <a:p>
            <a:pPr algn="l" rtl="0">
              <a:lnSpc>
                <a:spcPct val="110000"/>
              </a:lnSpc>
              <a:spcBef>
                <a:spcPct val="80000"/>
              </a:spcBef>
            </a:pPr>
            <a:r>
              <a:rPr lang="en-US" sz="3000">
                <a:solidFill>
                  <a:srgbClr val="66FF33"/>
                </a:solidFill>
              </a:rPr>
              <a:t>A volunteer from the audience arranges the cards 1..N in some permutation</a:t>
            </a:r>
          </a:p>
          <a:p>
            <a:pPr algn="l" rtl="0">
              <a:lnSpc>
                <a:spcPct val="110000"/>
              </a:lnSpc>
              <a:spcBef>
                <a:spcPct val="55000"/>
              </a:spcBef>
            </a:pPr>
            <a:r>
              <a:rPr lang="en-US" sz="3000"/>
              <a:t>Magician-1 looks at the line for a few seconds; leaves it as is, or swaps two cards </a:t>
            </a:r>
            <a:endParaRPr lang="en-US" sz="3000">
              <a:solidFill>
                <a:srgbClr val="FF3300"/>
              </a:solidFill>
            </a:endParaRPr>
          </a:p>
          <a:p>
            <a:pPr algn="l" rtl="0">
              <a:lnSpc>
                <a:spcPct val="110000"/>
              </a:lnSpc>
              <a:spcBef>
                <a:spcPct val="55000"/>
              </a:spcBef>
              <a:buFontTx/>
              <a:buNone/>
            </a:pPr>
            <a:r>
              <a:rPr lang="en-US" sz="3000">
                <a:solidFill>
                  <a:srgbClr val="00FFFF"/>
                </a:solidFill>
              </a:rPr>
              <a:t>Magician-2 enters the room, and the audience calls out any of the integer 1..N</a:t>
            </a:r>
          </a:p>
          <a:p>
            <a:pPr algn="l" rtl="0">
              <a:lnSpc>
                <a:spcPct val="110000"/>
              </a:lnSpc>
              <a:spcBef>
                <a:spcPct val="55000"/>
              </a:spcBef>
              <a:buFontTx/>
              <a:buNone/>
            </a:pPr>
            <a:r>
              <a:rPr lang="en-US" sz="3000">
                <a:solidFill>
                  <a:srgbClr val="FF66FF"/>
                </a:solidFill>
              </a:rPr>
              <a:t>Magician-2 finds the called integer in at most N/2 attempts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42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11188" y="476250"/>
            <a:ext cx="7772400" cy="792163"/>
          </a:xfrm>
        </p:spPr>
        <p:txBody>
          <a:bodyPr/>
          <a:lstStyle/>
          <a:p>
            <a:pPr algn="ctr"/>
            <a:r>
              <a:rPr lang="en-US" sz="4800">
                <a:solidFill>
                  <a:srgbClr val="00FFFF"/>
                </a:solidFill>
              </a:rPr>
              <a:t>Divergent Thinking</a:t>
            </a:r>
          </a:p>
        </p:txBody>
      </p:sp>
      <p:sp>
        <p:nvSpPr>
          <p:cNvPr id="317443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647700" y="3213100"/>
            <a:ext cx="7810500" cy="1295400"/>
          </a:xfrm>
        </p:spPr>
        <p:txBody>
          <a:bodyPr/>
          <a:lstStyle/>
          <a:p>
            <a:pPr algn="ctr" rtl="0">
              <a:lnSpc>
                <a:spcPct val="120000"/>
              </a:lnSpc>
              <a:spcBef>
                <a:spcPct val="80000"/>
              </a:spcBef>
            </a:pPr>
            <a:r>
              <a:rPr lang="en-US" sz="3200">
                <a:solidFill>
                  <a:srgbClr val="FF9900"/>
                </a:solidFill>
              </a:rPr>
              <a:t>Each value is in the range of the card locations; look at values as pointers (?)</a:t>
            </a:r>
          </a:p>
        </p:txBody>
      </p:sp>
      <p:sp>
        <p:nvSpPr>
          <p:cNvPr id="317444" name="Rectangle 4"/>
          <p:cNvSpPr>
            <a:spLocks noChangeArrowheads="1"/>
          </p:cNvSpPr>
          <p:nvPr/>
        </p:nvSpPr>
        <p:spPr bwMode="auto">
          <a:xfrm>
            <a:off x="6661150" y="1916113"/>
            <a:ext cx="431800" cy="914400"/>
          </a:xfrm>
          <a:prstGeom prst="rect">
            <a:avLst/>
          </a:prstGeom>
          <a:solidFill>
            <a:schemeClr val="accent4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r>
              <a:rPr lang="en-US" sz="2800">
                <a:solidFill>
                  <a:srgbClr val="1C1C1C"/>
                </a:solidFill>
              </a:rPr>
              <a:t>6</a:t>
            </a:r>
          </a:p>
        </p:txBody>
      </p:sp>
      <p:sp>
        <p:nvSpPr>
          <p:cNvPr id="317445" name="Rectangle 5"/>
          <p:cNvSpPr>
            <a:spLocks noChangeArrowheads="1"/>
          </p:cNvSpPr>
          <p:nvPr/>
        </p:nvSpPr>
        <p:spPr bwMode="auto">
          <a:xfrm>
            <a:off x="7308850" y="1916113"/>
            <a:ext cx="431800" cy="914400"/>
          </a:xfrm>
          <a:prstGeom prst="rect">
            <a:avLst/>
          </a:prstGeom>
          <a:solidFill>
            <a:schemeClr val="accent4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r>
              <a:rPr lang="en-US" sz="2800">
                <a:solidFill>
                  <a:srgbClr val="1C1C1C"/>
                </a:solidFill>
              </a:rPr>
              <a:t>3</a:t>
            </a:r>
          </a:p>
        </p:txBody>
      </p:sp>
      <p:sp>
        <p:nvSpPr>
          <p:cNvPr id="317446" name="Rectangle 6"/>
          <p:cNvSpPr>
            <a:spLocks noChangeArrowheads="1"/>
          </p:cNvSpPr>
          <p:nvPr/>
        </p:nvSpPr>
        <p:spPr bwMode="auto">
          <a:xfrm>
            <a:off x="4068763" y="1916113"/>
            <a:ext cx="431800" cy="914400"/>
          </a:xfrm>
          <a:prstGeom prst="rect">
            <a:avLst/>
          </a:prstGeom>
          <a:solidFill>
            <a:schemeClr val="accent4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r>
              <a:rPr lang="en-US" sz="2800">
                <a:solidFill>
                  <a:srgbClr val="1C1C1C"/>
                </a:solidFill>
              </a:rPr>
              <a:t>5</a:t>
            </a:r>
          </a:p>
        </p:txBody>
      </p:sp>
      <p:sp>
        <p:nvSpPr>
          <p:cNvPr id="317447" name="Rectangle 7"/>
          <p:cNvSpPr>
            <a:spLocks noChangeArrowheads="1"/>
          </p:cNvSpPr>
          <p:nvPr/>
        </p:nvSpPr>
        <p:spPr bwMode="auto">
          <a:xfrm>
            <a:off x="4716463" y="1916113"/>
            <a:ext cx="431800" cy="914400"/>
          </a:xfrm>
          <a:prstGeom prst="rect">
            <a:avLst/>
          </a:prstGeom>
          <a:solidFill>
            <a:schemeClr val="accent4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r>
              <a:rPr lang="en-US" sz="2800">
                <a:solidFill>
                  <a:srgbClr val="1C1C1C"/>
                </a:solidFill>
              </a:rPr>
              <a:t>1</a:t>
            </a:r>
          </a:p>
        </p:txBody>
      </p:sp>
      <p:sp>
        <p:nvSpPr>
          <p:cNvPr id="317448" name="Rectangle 8"/>
          <p:cNvSpPr>
            <a:spLocks noChangeArrowheads="1"/>
          </p:cNvSpPr>
          <p:nvPr/>
        </p:nvSpPr>
        <p:spPr bwMode="auto">
          <a:xfrm>
            <a:off x="5364163" y="1916113"/>
            <a:ext cx="431800" cy="914400"/>
          </a:xfrm>
          <a:prstGeom prst="rect">
            <a:avLst/>
          </a:prstGeom>
          <a:solidFill>
            <a:schemeClr val="accent4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r>
              <a:rPr lang="en-US" sz="2800">
                <a:solidFill>
                  <a:srgbClr val="1C1C1C"/>
                </a:solidFill>
              </a:rPr>
              <a:t>2</a:t>
            </a:r>
          </a:p>
        </p:txBody>
      </p:sp>
      <p:sp>
        <p:nvSpPr>
          <p:cNvPr id="317449" name="Rectangle 9"/>
          <p:cNvSpPr>
            <a:spLocks noChangeArrowheads="1"/>
          </p:cNvSpPr>
          <p:nvPr/>
        </p:nvSpPr>
        <p:spPr bwMode="auto">
          <a:xfrm>
            <a:off x="6013450" y="1916113"/>
            <a:ext cx="430213" cy="914400"/>
          </a:xfrm>
          <a:prstGeom prst="rect">
            <a:avLst/>
          </a:prstGeom>
          <a:solidFill>
            <a:schemeClr val="accent4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r>
              <a:rPr lang="en-US" sz="2800">
                <a:solidFill>
                  <a:srgbClr val="1C1C1C"/>
                </a:solidFill>
              </a:rPr>
              <a:t>10</a:t>
            </a:r>
          </a:p>
        </p:txBody>
      </p:sp>
      <p:sp>
        <p:nvSpPr>
          <p:cNvPr id="317450" name="Rectangle 10"/>
          <p:cNvSpPr>
            <a:spLocks noChangeArrowheads="1"/>
          </p:cNvSpPr>
          <p:nvPr/>
        </p:nvSpPr>
        <p:spPr bwMode="auto">
          <a:xfrm>
            <a:off x="1476375" y="1916113"/>
            <a:ext cx="431800" cy="914400"/>
          </a:xfrm>
          <a:prstGeom prst="rect">
            <a:avLst/>
          </a:prstGeom>
          <a:solidFill>
            <a:schemeClr val="accent4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r>
              <a:rPr lang="en-US" sz="2800">
                <a:solidFill>
                  <a:srgbClr val="1C1C1C"/>
                </a:solidFill>
              </a:rPr>
              <a:t>9</a:t>
            </a:r>
          </a:p>
        </p:txBody>
      </p:sp>
      <p:sp>
        <p:nvSpPr>
          <p:cNvPr id="317451" name="Rectangle 11"/>
          <p:cNvSpPr>
            <a:spLocks noChangeArrowheads="1"/>
          </p:cNvSpPr>
          <p:nvPr/>
        </p:nvSpPr>
        <p:spPr bwMode="auto">
          <a:xfrm>
            <a:off x="2124075" y="1916113"/>
            <a:ext cx="431800" cy="914400"/>
          </a:xfrm>
          <a:prstGeom prst="rect">
            <a:avLst/>
          </a:prstGeom>
          <a:solidFill>
            <a:schemeClr val="accent4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r>
              <a:rPr lang="en-US" sz="2800">
                <a:solidFill>
                  <a:srgbClr val="1C1C1C"/>
                </a:solidFill>
              </a:rPr>
              <a:t>8</a:t>
            </a:r>
          </a:p>
        </p:txBody>
      </p:sp>
      <p:sp>
        <p:nvSpPr>
          <p:cNvPr id="317452" name="Rectangle 12"/>
          <p:cNvSpPr>
            <a:spLocks noChangeArrowheads="1"/>
          </p:cNvSpPr>
          <p:nvPr/>
        </p:nvSpPr>
        <p:spPr bwMode="auto">
          <a:xfrm>
            <a:off x="2771775" y="1916113"/>
            <a:ext cx="431800" cy="914400"/>
          </a:xfrm>
          <a:prstGeom prst="rect">
            <a:avLst/>
          </a:prstGeom>
          <a:solidFill>
            <a:schemeClr val="accent4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r>
              <a:rPr lang="en-US" sz="2800">
                <a:solidFill>
                  <a:srgbClr val="1C1C1C"/>
                </a:solidFill>
              </a:rPr>
              <a:t>4</a:t>
            </a:r>
          </a:p>
        </p:txBody>
      </p:sp>
      <p:sp>
        <p:nvSpPr>
          <p:cNvPr id="317453" name="Rectangle 13"/>
          <p:cNvSpPr>
            <a:spLocks noChangeArrowheads="1"/>
          </p:cNvSpPr>
          <p:nvPr/>
        </p:nvSpPr>
        <p:spPr bwMode="auto">
          <a:xfrm>
            <a:off x="3421063" y="1916113"/>
            <a:ext cx="431800" cy="914400"/>
          </a:xfrm>
          <a:prstGeom prst="rect">
            <a:avLst/>
          </a:prstGeom>
          <a:solidFill>
            <a:schemeClr val="accent4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r>
              <a:rPr lang="en-US" sz="2800">
                <a:solidFill>
                  <a:srgbClr val="1C1C1C"/>
                </a:solidFill>
              </a:rPr>
              <a:t>7</a:t>
            </a:r>
          </a:p>
        </p:txBody>
      </p:sp>
      <p:sp>
        <p:nvSpPr>
          <p:cNvPr id="317454" name="Rectangle 14"/>
          <p:cNvSpPr>
            <a:spLocks noChangeArrowheads="1"/>
          </p:cNvSpPr>
          <p:nvPr/>
        </p:nvSpPr>
        <p:spPr bwMode="auto">
          <a:xfrm>
            <a:off x="6732588" y="4940300"/>
            <a:ext cx="431800" cy="914400"/>
          </a:xfrm>
          <a:prstGeom prst="rect">
            <a:avLst/>
          </a:prstGeom>
          <a:solidFill>
            <a:srgbClr val="FF33CC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r>
              <a:rPr lang="en-US" sz="2800">
                <a:solidFill>
                  <a:srgbClr val="1C1C1C"/>
                </a:solidFill>
              </a:rPr>
              <a:t>6</a:t>
            </a:r>
          </a:p>
        </p:txBody>
      </p:sp>
      <p:sp>
        <p:nvSpPr>
          <p:cNvPr id="317455" name="Rectangle 15"/>
          <p:cNvSpPr>
            <a:spLocks noChangeArrowheads="1"/>
          </p:cNvSpPr>
          <p:nvPr/>
        </p:nvSpPr>
        <p:spPr bwMode="auto">
          <a:xfrm>
            <a:off x="7380288" y="4940300"/>
            <a:ext cx="431800" cy="914400"/>
          </a:xfrm>
          <a:prstGeom prst="rect">
            <a:avLst/>
          </a:prstGeom>
          <a:solidFill>
            <a:schemeClr val="accent4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r>
              <a:rPr lang="en-US" sz="2800">
                <a:solidFill>
                  <a:srgbClr val="1C1C1C"/>
                </a:solidFill>
              </a:rPr>
              <a:t>3</a:t>
            </a:r>
          </a:p>
        </p:txBody>
      </p:sp>
      <p:sp>
        <p:nvSpPr>
          <p:cNvPr id="317456" name="Rectangle 16"/>
          <p:cNvSpPr>
            <a:spLocks noChangeArrowheads="1"/>
          </p:cNvSpPr>
          <p:nvPr/>
        </p:nvSpPr>
        <p:spPr bwMode="auto">
          <a:xfrm>
            <a:off x="4140200" y="4940300"/>
            <a:ext cx="431800" cy="914400"/>
          </a:xfrm>
          <a:prstGeom prst="rect">
            <a:avLst/>
          </a:prstGeom>
          <a:solidFill>
            <a:schemeClr val="accent4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r>
              <a:rPr lang="en-US" sz="2800">
                <a:solidFill>
                  <a:srgbClr val="1C1C1C"/>
                </a:solidFill>
              </a:rPr>
              <a:t>5</a:t>
            </a:r>
          </a:p>
        </p:txBody>
      </p:sp>
      <p:sp>
        <p:nvSpPr>
          <p:cNvPr id="317457" name="Rectangle 17"/>
          <p:cNvSpPr>
            <a:spLocks noChangeArrowheads="1"/>
          </p:cNvSpPr>
          <p:nvPr/>
        </p:nvSpPr>
        <p:spPr bwMode="auto">
          <a:xfrm>
            <a:off x="4787900" y="4940300"/>
            <a:ext cx="431800" cy="914400"/>
          </a:xfrm>
          <a:prstGeom prst="rect">
            <a:avLst/>
          </a:prstGeom>
          <a:solidFill>
            <a:srgbClr val="FF33CC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r>
              <a:rPr lang="en-US" sz="2800">
                <a:solidFill>
                  <a:srgbClr val="1C1C1C"/>
                </a:solidFill>
              </a:rPr>
              <a:t>1</a:t>
            </a:r>
          </a:p>
        </p:txBody>
      </p:sp>
      <p:sp>
        <p:nvSpPr>
          <p:cNvPr id="317458" name="Rectangle 18"/>
          <p:cNvSpPr>
            <a:spLocks noChangeArrowheads="1"/>
          </p:cNvSpPr>
          <p:nvPr/>
        </p:nvSpPr>
        <p:spPr bwMode="auto">
          <a:xfrm>
            <a:off x="5435600" y="4940300"/>
            <a:ext cx="431800" cy="914400"/>
          </a:xfrm>
          <a:prstGeom prst="rect">
            <a:avLst/>
          </a:prstGeom>
          <a:solidFill>
            <a:schemeClr val="accent4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r>
              <a:rPr lang="en-US" sz="2800">
                <a:solidFill>
                  <a:srgbClr val="1C1C1C"/>
                </a:solidFill>
              </a:rPr>
              <a:t>2</a:t>
            </a:r>
          </a:p>
        </p:txBody>
      </p:sp>
      <p:sp>
        <p:nvSpPr>
          <p:cNvPr id="317459" name="Rectangle 19"/>
          <p:cNvSpPr>
            <a:spLocks noChangeArrowheads="1"/>
          </p:cNvSpPr>
          <p:nvPr/>
        </p:nvSpPr>
        <p:spPr bwMode="auto">
          <a:xfrm>
            <a:off x="6084888" y="4940300"/>
            <a:ext cx="430212" cy="914400"/>
          </a:xfrm>
          <a:prstGeom prst="rect">
            <a:avLst/>
          </a:prstGeom>
          <a:solidFill>
            <a:schemeClr val="accent4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r>
              <a:rPr lang="en-US" sz="2800">
                <a:solidFill>
                  <a:srgbClr val="1C1C1C"/>
                </a:solidFill>
              </a:rPr>
              <a:t>10</a:t>
            </a:r>
          </a:p>
        </p:txBody>
      </p:sp>
      <p:sp>
        <p:nvSpPr>
          <p:cNvPr id="317460" name="Rectangle 20"/>
          <p:cNvSpPr>
            <a:spLocks noChangeArrowheads="1"/>
          </p:cNvSpPr>
          <p:nvPr/>
        </p:nvSpPr>
        <p:spPr bwMode="auto">
          <a:xfrm>
            <a:off x="1547813" y="4940300"/>
            <a:ext cx="431800" cy="914400"/>
          </a:xfrm>
          <a:prstGeom prst="rect">
            <a:avLst/>
          </a:prstGeom>
          <a:solidFill>
            <a:srgbClr val="FF33CC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r>
              <a:rPr lang="en-US" sz="2800">
                <a:solidFill>
                  <a:srgbClr val="1C1C1C"/>
                </a:solidFill>
              </a:rPr>
              <a:t>9</a:t>
            </a:r>
          </a:p>
        </p:txBody>
      </p:sp>
      <p:sp>
        <p:nvSpPr>
          <p:cNvPr id="317461" name="Rectangle 21"/>
          <p:cNvSpPr>
            <a:spLocks noChangeArrowheads="1"/>
          </p:cNvSpPr>
          <p:nvPr/>
        </p:nvSpPr>
        <p:spPr bwMode="auto">
          <a:xfrm>
            <a:off x="2195513" y="4940300"/>
            <a:ext cx="431800" cy="914400"/>
          </a:xfrm>
          <a:prstGeom prst="rect">
            <a:avLst/>
          </a:prstGeom>
          <a:solidFill>
            <a:schemeClr val="accent4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r>
              <a:rPr lang="en-US" sz="2800">
                <a:solidFill>
                  <a:srgbClr val="1C1C1C"/>
                </a:solidFill>
              </a:rPr>
              <a:t>8</a:t>
            </a:r>
          </a:p>
        </p:txBody>
      </p:sp>
      <p:sp>
        <p:nvSpPr>
          <p:cNvPr id="317462" name="Rectangle 22"/>
          <p:cNvSpPr>
            <a:spLocks noChangeArrowheads="1"/>
          </p:cNvSpPr>
          <p:nvPr/>
        </p:nvSpPr>
        <p:spPr bwMode="auto">
          <a:xfrm>
            <a:off x="2843213" y="4940300"/>
            <a:ext cx="431800" cy="914400"/>
          </a:xfrm>
          <a:prstGeom prst="rect">
            <a:avLst/>
          </a:prstGeom>
          <a:solidFill>
            <a:schemeClr val="accent4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r>
              <a:rPr lang="en-US" sz="2800">
                <a:solidFill>
                  <a:srgbClr val="1C1C1C"/>
                </a:solidFill>
              </a:rPr>
              <a:t>4</a:t>
            </a:r>
          </a:p>
        </p:txBody>
      </p:sp>
      <p:sp>
        <p:nvSpPr>
          <p:cNvPr id="317463" name="Rectangle 23"/>
          <p:cNvSpPr>
            <a:spLocks noChangeArrowheads="1"/>
          </p:cNvSpPr>
          <p:nvPr/>
        </p:nvSpPr>
        <p:spPr bwMode="auto">
          <a:xfrm>
            <a:off x="3492500" y="4940300"/>
            <a:ext cx="431800" cy="914400"/>
          </a:xfrm>
          <a:prstGeom prst="rect">
            <a:avLst/>
          </a:prstGeom>
          <a:solidFill>
            <a:schemeClr val="accent4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r>
              <a:rPr lang="en-US" sz="2800">
                <a:solidFill>
                  <a:srgbClr val="1C1C1C"/>
                </a:solidFill>
              </a:rPr>
              <a:t>7</a:t>
            </a:r>
          </a:p>
        </p:txBody>
      </p:sp>
      <p:sp>
        <p:nvSpPr>
          <p:cNvPr id="24" name="Rectangle 20"/>
          <p:cNvSpPr>
            <a:spLocks noChangeArrowheads="1"/>
          </p:cNvSpPr>
          <p:nvPr/>
        </p:nvSpPr>
        <p:spPr bwMode="auto">
          <a:xfrm>
            <a:off x="1549400" y="5791200"/>
            <a:ext cx="431800" cy="533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r>
              <a:rPr lang="en-US" sz="2000">
                <a:solidFill>
                  <a:schemeClr val="tx1"/>
                </a:solidFill>
              </a:rPr>
              <a:t>1</a:t>
            </a:r>
          </a:p>
        </p:txBody>
      </p:sp>
      <p:sp>
        <p:nvSpPr>
          <p:cNvPr id="25" name="Rectangle 20"/>
          <p:cNvSpPr>
            <a:spLocks noChangeArrowheads="1"/>
          </p:cNvSpPr>
          <p:nvPr/>
        </p:nvSpPr>
        <p:spPr bwMode="auto">
          <a:xfrm>
            <a:off x="2195760" y="5791200"/>
            <a:ext cx="431800" cy="533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r>
              <a:rPr lang="en-US" sz="2000">
                <a:solidFill>
                  <a:schemeClr val="tx1"/>
                </a:solidFill>
              </a:rPr>
              <a:t>2</a:t>
            </a:r>
          </a:p>
        </p:txBody>
      </p:sp>
      <p:sp>
        <p:nvSpPr>
          <p:cNvPr id="26" name="Rectangle 20"/>
          <p:cNvSpPr>
            <a:spLocks noChangeArrowheads="1"/>
          </p:cNvSpPr>
          <p:nvPr/>
        </p:nvSpPr>
        <p:spPr bwMode="auto">
          <a:xfrm>
            <a:off x="2844800" y="5791200"/>
            <a:ext cx="431800" cy="533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r>
              <a:rPr lang="en-US" sz="2000">
                <a:solidFill>
                  <a:schemeClr val="tx1"/>
                </a:solidFill>
              </a:rPr>
              <a:t>3</a:t>
            </a:r>
          </a:p>
        </p:txBody>
      </p:sp>
      <p:sp>
        <p:nvSpPr>
          <p:cNvPr id="27" name="Rectangle 20"/>
          <p:cNvSpPr>
            <a:spLocks noChangeArrowheads="1"/>
          </p:cNvSpPr>
          <p:nvPr/>
        </p:nvSpPr>
        <p:spPr bwMode="auto">
          <a:xfrm>
            <a:off x="3493840" y="5791200"/>
            <a:ext cx="431800" cy="533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r>
              <a:rPr lang="en-US" sz="2000">
                <a:solidFill>
                  <a:schemeClr val="tx1"/>
                </a:solidFill>
              </a:rPr>
              <a:t>4</a:t>
            </a:r>
          </a:p>
        </p:txBody>
      </p:sp>
      <p:sp>
        <p:nvSpPr>
          <p:cNvPr id="28" name="Rectangle 20"/>
          <p:cNvSpPr>
            <a:spLocks noChangeArrowheads="1"/>
          </p:cNvSpPr>
          <p:nvPr/>
        </p:nvSpPr>
        <p:spPr bwMode="auto">
          <a:xfrm>
            <a:off x="4140200" y="5791200"/>
            <a:ext cx="431800" cy="533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r>
              <a:rPr lang="en-US" sz="2000">
                <a:solidFill>
                  <a:schemeClr val="tx1"/>
                </a:solidFill>
              </a:rPr>
              <a:t>5</a:t>
            </a:r>
          </a:p>
        </p:txBody>
      </p:sp>
      <p:sp>
        <p:nvSpPr>
          <p:cNvPr id="29" name="Rectangle 20"/>
          <p:cNvSpPr>
            <a:spLocks noChangeArrowheads="1"/>
          </p:cNvSpPr>
          <p:nvPr/>
        </p:nvSpPr>
        <p:spPr bwMode="auto">
          <a:xfrm>
            <a:off x="4786560" y="5791200"/>
            <a:ext cx="431800" cy="533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r>
              <a:rPr lang="en-US" sz="2000">
                <a:solidFill>
                  <a:schemeClr val="tx1"/>
                </a:solidFill>
              </a:rPr>
              <a:t>6</a:t>
            </a:r>
          </a:p>
        </p:txBody>
      </p:sp>
      <p:sp>
        <p:nvSpPr>
          <p:cNvPr id="30" name="Rectangle 20"/>
          <p:cNvSpPr>
            <a:spLocks noChangeArrowheads="1"/>
          </p:cNvSpPr>
          <p:nvPr/>
        </p:nvSpPr>
        <p:spPr bwMode="auto">
          <a:xfrm>
            <a:off x="5435600" y="5791200"/>
            <a:ext cx="431800" cy="533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r>
              <a:rPr lang="en-US" sz="2000">
                <a:solidFill>
                  <a:schemeClr val="tx1"/>
                </a:solidFill>
              </a:rPr>
              <a:t>7</a:t>
            </a:r>
          </a:p>
        </p:txBody>
      </p:sp>
      <p:sp>
        <p:nvSpPr>
          <p:cNvPr id="31" name="Rectangle 20"/>
          <p:cNvSpPr>
            <a:spLocks noChangeArrowheads="1"/>
          </p:cNvSpPr>
          <p:nvPr/>
        </p:nvSpPr>
        <p:spPr bwMode="auto">
          <a:xfrm>
            <a:off x="6089848" y="5791200"/>
            <a:ext cx="431800" cy="533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r>
              <a:rPr lang="en-US" sz="2000">
                <a:solidFill>
                  <a:schemeClr val="tx1"/>
                </a:solidFill>
              </a:rPr>
              <a:t>8</a:t>
            </a:r>
          </a:p>
        </p:txBody>
      </p:sp>
      <p:sp>
        <p:nvSpPr>
          <p:cNvPr id="32" name="Rectangle 20"/>
          <p:cNvSpPr>
            <a:spLocks noChangeArrowheads="1"/>
          </p:cNvSpPr>
          <p:nvPr/>
        </p:nvSpPr>
        <p:spPr bwMode="auto">
          <a:xfrm>
            <a:off x="6731000" y="5791200"/>
            <a:ext cx="431800" cy="533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r>
              <a:rPr lang="en-US" sz="2000">
                <a:solidFill>
                  <a:schemeClr val="tx1"/>
                </a:solidFill>
              </a:rPr>
              <a:t>9</a:t>
            </a:r>
          </a:p>
        </p:txBody>
      </p:sp>
      <p:sp>
        <p:nvSpPr>
          <p:cNvPr id="33" name="Rectangle 20"/>
          <p:cNvSpPr>
            <a:spLocks noChangeArrowheads="1"/>
          </p:cNvSpPr>
          <p:nvPr/>
        </p:nvSpPr>
        <p:spPr bwMode="auto">
          <a:xfrm>
            <a:off x="7340600" y="5791200"/>
            <a:ext cx="508000" cy="533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r>
              <a:rPr lang="en-US" sz="2000">
                <a:solidFill>
                  <a:schemeClr val="tx1"/>
                </a:solidFill>
              </a:rPr>
              <a:t>10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9970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11188" y="476250"/>
            <a:ext cx="7772400" cy="792163"/>
          </a:xfrm>
        </p:spPr>
        <p:txBody>
          <a:bodyPr/>
          <a:lstStyle/>
          <a:p>
            <a:pPr algn="ctr"/>
            <a:r>
              <a:rPr lang="en-US" sz="4800">
                <a:solidFill>
                  <a:srgbClr val="00FFFF"/>
                </a:solidFill>
              </a:rPr>
              <a:t>Cycles of Pointers</a:t>
            </a:r>
          </a:p>
        </p:txBody>
      </p:sp>
      <p:sp>
        <p:nvSpPr>
          <p:cNvPr id="339971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395288" y="4941888"/>
            <a:ext cx="8496300" cy="1295400"/>
          </a:xfrm>
        </p:spPr>
        <p:txBody>
          <a:bodyPr/>
          <a:lstStyle/>
          <a:p>
            <a:pPr algn="l" rtl="0">
              <a:lnSpc>
                <a:spcPct val="120000"/>
              </a:lnSpc>
              <a:spcBef>
                <a:spcPct val="80000"/>
              </a:spcBef>
            </a:pPr>
            <a:r>
              <a:rPr lang="en-US" sz="3200"/>
              <a:t>Each card points-at exactly one other card, and is pointed-by one other card</a:t>
            </a:r>
          </a:p>
        </p:txBody>
      </p:sp>
      <p:sp>
        <p:nvSpPr>
          <p:cNvPr id="339972" name="Rectangle 4"/>
          <p:cNvSpPr>
            <a:spLocks noChangeArrowheads="1"/>
          </p:cNvSpPr>
          <p:nvPr/>
        </p:nvSpPr>
        <p:spPr bwMode="auto">
          <a:xfrm>
            <a:off x="6588125" y="2060575"/>
            <a:ext cx="431800" cy="914400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r>
              <a:rPr lang="en-US" sz="2800">
                <a:solidFill>
                  <a:srgbClr val="1C1C1C"/>
                </a:solidFill>
              </a:rPr>
              <a:t>6</a:t>
            </a:r>
          </a:p>
        </p:txBody>
      </p:sp>
      <p:sp>
        <p:nvSpPr>
          <p:cNvPr id="339973" name="Rectangle 5"/>
          <p:cNvSpPr>
            <a:spLocks noChangeArrowheads="1"/>
          </p:cNvSpPr>
          <p:nvPr/>
        </p:nvSpPr>
        <p:spPr bwMode="auto">
          <a:xfrm>
            <a:off x="7235825" y="2060575"/>
            <a:ext cx="431800" cy="914400"/>
          </a:xfrm>
          <a:prstGeom prst="rect">
            <a:avLst/>
          </a:prstGeom>
          <a:solidFill>
            <a:schemeClr val="accent4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r>
              <a:rPr lang="en-US" sz="2800">
                <a:solidFill>
                  <a:srgbClr val="1C1C1C"/>
                </a:solidFill>
              </a:rPr>
              <a:t>3</a:t>
            </a:r>
          </a:p>
        </p:txBody>
      </p:sp>
      <p:sp>
        <p:nvSpPr>
          <p:cNvPr id="339974" name="Rectangle 6"/>
          <p:cNvSpPr>
            <a:spLocks noChangeArrowheads="1"/>
          </p:cNvSpPr>
          <p:nvPr/>
        </p:nvSpPr>
        <p:spPr bwMode="auto">
          <a:xfrm>
            <a:off x="3995738" y="2060575"/>
            <a:ext cx="431800" cy="914400"/>
          </a:xfrm>
          <a:prstGeom prst="rect">
            <a:avLst/>
          </a:prstGeom>
          <a:solidFill>
            <a:schemeClr val="accent4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r>
              <a:rPr lang="en-US" sz="2800">
                <a:solidFill>
                  <a:srgbClr val="1C1C1C"/>
                </a:solidFill>
              </a:rPr>
              <a:t>5</a:t>
            </a:r>
          </a:p>
        </p:txBody>
      </p:sp>
      <p:sp>
        <p:nvSpPr>
          <p:cNvPr id="339975" name="Rectangle 7"/>
          <p:cNvSpPr>
            <a:spLocks noChangeArrowheads="1"/>
          </p:cNvSpPr>
          <p:nvPr/>
        </p:nvSpPr>
        <p:spPr bwMode="auto">
          <a:xfrm>
            <a:off x="4643438" y="2060575"/>
            <a:ext cx="431800" cy="914400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r>
              <a:rPr lang="en-US" sz="2800">
                <a:solidFill>
                  <a:srgbClr val="1C1C1C"/>
                </a:solidFill>
              </a:rPr>
              <a:t>1</a:t>
            </a:r>
          </a:p>
        </p:txBody>
      </p:sp>
      <p:sp>
        <p:nvSpPr>
          <p:cNvPr id="339976" name="Rectangle 8"/>
          <p:cNvSpPr>
            <a:spLocks noChangeArrowheads="1"/>
          </p:cNvSpPr>
          <p:nvPr/>
        </p:nvSpPr>
        <p:spPr bwMode="auto">
          <a:xfrm>
            <a:off x="5291138" y="2060575"/>
            <a:ext cx="431800" cy="914400"/>
          </a:xfrm>
          <a:prstGeom prst="rect">
            <a:avLst/>
          </a:prstGeom>
          <a:solidFill>
            <a:schemeClr val="accent4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r>
              <a:rPr lang="en-US" sz="2800">
                <a:solidFill>
                  <a:srgbClr val="1C1C1C"/>
                </a:solidFill>
              </a:rPr>
              <a:t>2</a:t>
            </a:r>
          </a:p>
        </p:txBody>
      </p:sp>
      <p:sp>
        <p:nvSpPr>
          <p:cNvPr id="339977" name="Rectangle 9"/>
          <p:cNvSpPr>
            <a:spLocks noChangeArrowheads="1"/>
          </p:cNvSpPr>
          <p:nvPr/>
        </p:nvSpPr>
        <p:spPr bwMode="auto">
          <a:xfrm>
            <a:off x="5940425" y="2060575"/>
            <a:ext cx="430213" cy="914400"/>
          </a:xfrm>
          <a:prstGeom prst="rect">
            <a:avLst/>
          </a:prstGeom>
          <a:solidFill>
            <a:schemeClr val="accent4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r>
              <a:rPr lang="en-US" sz="2800">
                <a:solidFill>
                  <a:srgbClr val="1C1C1C"/>
                </a:solidFill>
              </a:rPr>
              <a:t>10</a:t>
            </a:r>
          </a:p>
        </p:txBody>
      </p:sp>
      <p:sp>
        <p:nvSpPr>
          <p:cNvPr id="339978" name="Rectangle 10"/>
          <p:cNvSpPr>
            <a:spLocks noChangeArrowheads="1"/>
          </p:cNvSpPr>
          <p:nvPr/>
        </p:nvSpPr>
        <p:spPr bwMode="auto">
          <a:xfrm>
            <a:off x="1403350" y="2060575"/>
            <a:ext cx="431800" cy="914400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r>
              <a:rPr lang="en-US" sz="2800">
                <a:solidFill>
                  <a:srgbClr val="1C1C1C"/>
                </a:solidFill>
              </a:rPr>
              <a:t>9</a:t>
            </a:r>
          </a:p>
        </p:txBody>
      </p:sp>
      <p:sp>
        <p:nvSpPr>
          <p:cNvPr id="339979" name="Rectangle 11"/>
          <p:cNvSpPr>
            <a:spLocks noChangeArrowheads="1"/>
          </p:cNvSpPr>
          <p:nvPr/>
        </p:nvSpPr>
        <p:spPr bwMode="auto">
          <a:xfrm>
            <a:off x="2051050" y="2060575"/>
            <a:ext cx="431800" cy="914400"/>
          </a:xfrm>
          <a:prstGeom prst="rect">
            <a:avLst/>
          </a:prstGeom>
          <a:solidFill>
            <a:schemeClr val="accent4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r>
              <a:rPr lang="en-US" sz="2800">
                <a:solidFill>
                  <a:srgbClr val="1C1C1C"/>
                </a:solidFill>
              </a:rPr>
              <a:t>8</a:t>
            </a:r>
          </a:p>
        </p:txBody>
      </p:sp>
      <p:sp>
        <p:nvSpPr>
          <p:cNvPr id="339980" name="Rectangle 12"/>
          <p:cNvSpPr>
            <a:spLocks noChangeArrowheads="1"/>
          </p:cNvSpPr>
          <p:nvPr/>
        </p:nvSpPr>
        <p:spPr bwMode="auto">
          <a:xfrm>
            <a:off x="2698750" y="2060575"/>
            <a:ext cx="431800" cy="914400"/>
          </a:xfrm>
          <a:prstGeom prst="rect">
            <a:avLst/>
          </a:prstGeom>
          <a:solidFill>
            <a:schemeClr val="accent4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r>
              <a:rPr lang="en-US" sz="2800">
                <a:solidFill>
                  <a:srgbClr val="1C1C1C"/>
                </a:solidFill>
              </a:rPr>
              <a:t>4</a:t>
            </a:r>
          </a:p>
        </p:txBody>
      </p:sp>
      <p:sp>
        <p:nvSpPr>
          <p:cNvPr id="339981" name="Rectangle 13"/>
          <p:cNvSpPr>
            <a:spLocks noChangeArrowheads="1"/>
          </p:cNvSpPr>
          <p:nvPr/>
        </p:nvSpPr>
        <p:spPr bwMode="auto">
          <a:xfrm>
            <a:off x="3348038" y="2060575"/>
            <a:ext cx="431800" cy="914400"/>
          </a:xfrm>
          <a:prstGeom prst="rect">
            <a:avLst/>
          </a:prstGeom>
          <a:solidFill>
            <a:schemeClr val="accent4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r>
              <a:rPr lang="en-US" sz="2800">
                <a:solidFill>
                  <a:srgbClr val="1C1C1C"/>
                </a:solidFill>
              </a:rPr>
              <a:t>7</a:t>
            </a:r>
          </a:p>
        </p:txBody>
      </p:sp>
      <p:sp>
        <p:nvSpPr>
          <p:cNvPr id="339982" name="Rectangle 14"/>
          <p:cNvSpPr>
            <a:spLocks noChangeArrowheads="1"/>
          </p:cNvSpPr>
          <p:nvPr/>
        </p:nvSpPr>
        <p:spPr bwMode="auto">
          <a:xfrm>
            <a:off x="6588125" y="3429000"/>
            <a:ext cx="431800" cy="914400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r>
              <a:rPr lang="en-US" sz="2800">
                <a:solidFill>
                  <a:srgbClr val="1C1C1C"/>
                </a:solidFill>
              </a:rPr>
              <a:t>6</a:t>
            </a:r>
          </a:p>
        </p:txBody>
      </p:sp>
      <p:sp>
        <p:nvSpPr>
          <p:cNvPr id="339983" name="Rectangle 15"/>
          <p:cNvSpPr>
            <a:spLocks noChangeArrowheads="1"/>
          </p:cNvSpPr>
          <p:nvPr/>
        </p:nvSpPr>
        <p:spPr bwMode="auto">
          <a:xfrm>
            <a:off x="7235825" y="3429000"/>
            <a:ext cx="431800" cy="914400"/>
          </a:xfrm>
          <a:prstGeom prst="rect">
            <a:avLst/>
          </a:prstGeom>
          <a:solidFill>
            <a:schemeClr val="accent3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r>
              <a:rPr lang="en-US" sz="2800">
                <a:solidFill>
                  <a:srgbClr val="1C1C1C"/>
                </a:solidFill>
              </a:rPr>
              <a:t>3</a:t>
            </a:r>
          </a:p>
        </p:txBody>
      </p:sp>
      <p:sp>
        <p:nvSpPr>
          <p:cNvPr id="339984" name="Rectangle 16"/>
          <p:cNvSpPr>
            <a:spLocks noChangeArrowheads="1"/>
          </p:cNvSpPr>
          <p:nvPr/>
        </p:nvSpPr>
        <p:spPr bwMode="auto">
          <a:xfrm>
            <a:off x="3995738" y="3429000"/>
            <a:ext cx="431800" cy="914400"/>
          </a:xfrm>
          <a:prstGeom prst="rect">
            <a:avLst/>
          </a:prstGeom>
          <a:solidFill>
            <a:schemeClr val="accent4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r>
              <a:rPr lang="en-US" sz="2800">
                <a:solidFill>
                  <a:srgbClr val="1C1C1C"/>
                </a:solidFill>
              </a:rPr>
              <a:t>5</a:t>
            </a:r>
          </a:p>
        </p:txBody>
      </p:sp>
      <p:sp>
        <p:nvSpPr>
          <p:cNvPr id="339985" name="Rectangle 17"/>
          <p:cNvSpPr>
            <a:spLocks noChangeArrowheads="1"/>
          </p:cNvSpPr>
          <p:nvPr/>
        </p:nvSpPr>
        <p:spPr bwMode="auto">
          <a:xfrm>
            <a:off x="4643438" y="3429000"/>
            <a:ext cx="431800" cy="914400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r>
              <a:rPr lang="en-US" sz="2800">
                <a:solidFill>
                  <a:srgbClr val="1C1C1C"/>
                </a:solidFill>
              </a:rPr>
              <a:t>1</a:t>
            </a:r>
          </a:p>
        </p:txBody>
      </p:sp>
      <p:sp>
        <p:nvSpPr>
          <p:cNvPr id="339986" name="Rectangle 18"/>
          <p:cNvSpPr>
            <a:spLocks noChangeArrowheads="1"/>
          </p:cNvSpPr>
          <p:nvPr/>
        </p:nvSpPr>
        <p:spPr bwMode="auto">
          <a:xfrm>
            <a:off x="5291138" y="3429000"/>
            <a:ext cx="431800" cy="914400"/>
          </a:xfrm>
          <a:prstGeom prst="rect">
            <a:avLst/>
          </a:prstGeom>
          <a:solidFill>
            <a:schemeClr val="accent3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r>
              <a:rPr lang="en-US" sz="2800">
                <a:solidFill>
                  <a:srgbClr val="1C1C1C"/>
                </a:solidFill>
              </a:rPr>
              <a:t>2</a:t>
            </a:r>
          </a:p>
        </p:txBody>
      </p:sp>
      <p:sp>
        <p:nvSpPr>
          <p:cNvPr id="339987" name="Rectangle 19"/>
          <p:cNvSpPr>
            <a:spLocks noChangeArrowheads="1"/>
          </p:cNvSpPr>
          <p:nvPr/>
        </p:nvSpPr>
        <p:spPr bwMode="auto">
          <a:xfrm>
            <a:off x="5940425" y="3429000"/>
            <a:ext cx="430213" cy="914400"/>
          </a:xfrm>
          <a:prstGeom prst="rect">
            <a:avLst/>
          </a:prstGeom>
          <a:solidFill>
            <a:schemeClr val="accent3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r>
              <a:rPr lang="en-US" sz="2800">
                <a:solidFill>
                  <a:srgbClr val="1C1C1C"/>
                </a:solidFill>
              </a:rPr>
              <a:t>10</a:t>
            </a:r>
          </a:p>
        </p:txBody>
      </p:sp>
      <p:sp>
        <p:nvSpPr>
          <p:cNvPr id="339988" name="Rectangle 20"/>
          <p:cNvSpPr>
            <a:spLocks noChangeArrowheads="1"/>
          </p:cNvSpPr>
          <p:nvPr/>
        </p:nvSpPr>
        <p:spPr bwMode="auto">
          <a:xfrm>
            <a:off x="1403350" y="3429000"/>
            <a:ext cx="431800" cy="914400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r>
              <a:rPr lang="en-US" sz="2800">
                <a:solidFill>
                  <a:srgbClr val="1C1C1C"/>
                </a:solidFill>
              </a:rPr>
              <a:t>9</a:t>
            </a:r>
          </a:p>
        </p:txBody>
      </p:sp>
      <p:sp>
        <p:nvSpPr>
          <p:cNvPr id="339989" name="Rectangle 21"/>
          <p:cNvSpPr>
            <a:spLocks noChangeArrowheads="1"/>
          </p:cNvSpPr>
          <p:nvPr/>
        </p:nvSpPr>
        <p:spPr bwMode="auto">
          <a:xfrm>
            <a:off x="2051050" y="3429000"/>
            <a:ext cx="431800" cy="914400"/>
          </a:xfrm>
          <a:prstGeom prst="rect">
            <a:avLst/>
          </a:prstGeom>
          <a:solidFill>
            <a:schemeClr val="accent3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r>
              <a:rPr lang="en-US" sz="2800">
                <a:solidFill>
                  <a:srgbClr val="1C1C1C"/>
                </a:solidFill>
              </a:rPr>
              <a:t>8</a:t>
            </a:r>
          </a:p>
        </p:txBody>
      </p:sp>
      <p:sp>
        <p:nvSpPr>
          <p:cNvPr id="339990" name="Rectangle 22"/>
          <p:cNvSpPr>
            <a:spLocks noChangeArrowheads="1"/>
          </p:cNvSpPr>
          <p:nvPr/>
        </p:nvSpPr>
        <p:spPr bwMode="auto">
          <a:xfrm>
            <a:off x="2698750" y="3429000"/>
            <a:ext cx="431800" cy="914400"/>
          </a:xfrm>
          <a:prstGeom prst="rect">
            <a:avLst/>
          </a:prstGeom>
          <a:solidFill>
            <a:schemeClr val="accent3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r>
              <a:rPr lang="en-US" sz="2800">
                <a:solidFill>
                  <a:srgbClr val="1C1C1C"/>
                </a:solidFill>
              </a:rPr>
              <a:t>4</a:t>
            </a:r>
          </a:p>
        </p:txBody>
      </p:sp>
      <p:sp>
        <p:nvSpPr>
          <p:cNvPr id="339991" name="Rectangle 23"/>
          <p:cNvSpPr>
            <a:spLocks noChangeArrowheads="1"/>
          </p:cNvSpPr>
          <p:nvPr/>
        </p:nvSpPr>
        <p:spPr bwMode="auto">
          <a:xfrm>
            <a:off x="3348038" y="3429000"/>
            <a:ext cx="431800" cy="914400"/>
          </a:xfrm>
          <a:prstGeom prst="rect">
            <a:avLst/>
          </a:prstGeom>
          <a:solidFill>
            <a:schemeClr val="accent3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r>
              <a:rPr lang="en-US" sz="2800">
                <a:solidFill>
                  <a:srgbClr val="1C1C1C"/>
                </a:solidFill>
              </a:rPr>
              <a:t>7</a:t>
            </a:r>
          </a:p>
        </p:txBody>
      </p:sp>
      <p:sp>
        <p:nvSpPr>
          <p:cNvPr id="24" name="Rectangle 20"/>
          <p:cNvSpPr>
            <a:spLocks noChangeArrowheads="1"/>
          </p:cNvSpPr>
          <p:nvPr/>
        </p:nvSpPr>
        <p:spPr bwMode="auto">
          <a:xfrm>
            <a:off x="1403152" y="4311848"/>
            <a:ext cx="431800" cy="533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r>
              <a:rPr lang="en-US" sz="2000">
                <a:solidFill>
                  <a:schemeClr val="tx1"/>
                </a:solidFill>
              </a:rPr>
              <a:t>1</a:t>
            </a:r>
          </a:p>
        </p:txBody>
      </p:sp>
      <p:sp>
        <p:nvSpPr>
          <p:cNvPr id="25" name="Rectangle 20"/>
          <p:cNvSpPr>
            <a:spLocks noChangeArrowheads="1"/>
          </p:cNvSpPr>
          <p:nvPr/>
        </p:nvSpPr>
        <p:spPr bwMode="auto">
          <a:xfrm>
            <a:off x="2049512" y="4311848"/>
            <a:ext cx="431800" cy="533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r>
              <a:rPr lang="en-US" sz="2000">
                <a:solidFill>
                  <a:schemeClr val="tx1"/>
                </a:solidFill>
              </a:rPr>
              <a:t>2</a:t>
            </a:r>
          </a:p>
        </p:txBody>
      </p:sp>
      <p:sp>
        <p:nvSpPr>
          <p:cNvPr id="26" name="Rectangle 20"/>
          <p:cNvSpPr>
            <a:spLocks noChangeArrowheads="1"/>
          </p:cNvSpPr>
          <p:nvPr/>
        </p:nvSpPr>
        <p:spPr bwMode="auto">
          <a:xfrm>
            <a:off x="2698552" y="4311848"/>
            <a:ext cx="431800" cy="533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r>
              <a:rPr lang="en-US" sz="2000">
                <a:solidFill>
                  <a:schemeClr val="tx1"/>
                </a:solidFill>
              </a:rPr>
              <a:t>3</a:t>
            </a:r>
          </a:p>
        </p:txBody>
      </p:sp>
      <p:sp>
        <p:nvSpPr>
          <p:cNvPr id="27" name="Rectangle 20"/>
          <p:cNvSpPr>
            <a:spLocks noChangeArrowheads="1"/>
          </p:cNvSpPr>
          <p:nvPr/>
        </p:nvSpPr>
        <p:spPr bwMode="auto">
          <a:xfrm>
            <a:off x="3347592" y="4311848"/>
            <a:ext cx="431800" cy="533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r>
              <a:rPr lang="en-US" sz="2000">
                <a:solidFill>
                  <a:schemeClr val="tx1"/>
                </a:solidFill>
              </a:rPr>
              <a:t>4</a:t>
            </a:r>
          </a:p>
        </p:txBody>
      </p:sp>
      <p:sp>
        <p:nvSpPr>
          <p:cNvPr id="28" name="Rectangle 20"/>
          <p:cNvSpPr>
            <a:spLocks noChangeArrowheads="1"/>
          </p:cNvSpPr>
          <p:nvPr/>
        </p:nvSpPr>
        <p:spPr bwMode="auto">
          <a:xfrm>
            <a:off x="3993952" y="4311848"/>
            <a:ext cx="431800" cy="533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r>
              <a:rPr lang="en-US" sz="2000">
                <a:solidFill>
                  <a:schemeClr val="tx1"/>
                </a:solidFill>
              </a:rPr>
              <a:t>5</a:t>
            </a:r>
          </a:p>
        </p:txBody>
      </p:sp>
      <p:sp>
        <p:nvSpPr>
          <p:cNvPr id="29" name="Rectangle 20"/>
          <p:cNvSpPr>
            <a:spLocks noChangeArrowheads="1"/>
          </p:cNvSpPr>
          <p:nvPr/>
        </p:nvSpPr>
        <p:spPr bwMode="auto">
          <a:xfrm>
            <a:off x="4640312" y="4311848"/>
            <a:ext cx="431800" cy="533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r>
              <a:rPr lang="en-US" sz="2000">
                <a:solidFill>
                  <a:schemeClr val="tx1"/>
                </a:solidFill>
              </a:rPr>
              <a:t>6</a:t>
            </a:r>
          </a:p>
        </p:txBody>
      </p:sp>
      <p:sp>
        <p:nvSpPr>
          <p:cNvPr id="30" name="Rectangle 20"/>
          <p:cNvSpPr>
            <a:spLocks noChangeArrowheads="1"/>
          </p:cNvSpPr>
          <p:nvPr/>
        </p:nvSpPr>
        <p:spPr bwMode="auto">
          <a:xfrm>
            <a:off x="5289352" y="4311848"/>
            <a:ext cx="431800" cy="533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r>
              <a:rPr lang="en-US" sz="2000">
                <a:solidFill>
                  <a:schemeClr val="tx1"/>
                </a:solidFill>
              </a:rPr>
              <a:t>7</a:t>
            </a:r>
          </a:p>
        </p:txBody>
      </p:sp>
      <p:sp>
        <p:nvSpPr>
          <p:cNvPr id="31" name="Rectangle 20"/>
          <p:cNvSpPr>
            <a:spLocks noChangeArrowheads="1"/>
          </p:cNvSpPr>
          <p:nvPr/>
        </p:nvSpPr>
        <p:spPr bwMode="auto">
          <a:xfrm>
            <a:off x="5943600" y="4311848"/>
            <a:ext cx="431800" cy="533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r>
              <a:rPr lang="en-US" sz="2000">
                <a:solidFill>
                  <a:schemeClr val="tx1"/>
                </a:solidFill>
              </a:rPr>
              <a:t>8</a:t>
            </a:r>
          </a:p>
        </p:txBody>
      </p:sp>
      <p:sp>
        <p:nvSpPr>
          <p:cNvPr id="32" name="Rectangle 20"/>
          <p:cNvSpPr>
            <a:spLocks noChangeArrowheads="1"/>
          </p:cNvSpPr>
          <p:nvPr/>
        </p:nvSpPr>
        <p:spPr bwMode="auto">
          <a:xfrm>
            <a:off x="6584752" y="4311848"/>
            <a:ext cx="431800" cy="533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r>
              <a:rPr lang="en-US" sz="2000">
                <a:solidFill>
                  <a:schemeClr val="tx1"/>
                </a:solidFill>
              </a:rPr>
              <a:t>9</a:t>
            </a:r>
          </a:p>
        </p:txBody>
      </p:sp>
      <p:sp>
        <p:nvSpPr>
          <p:cNvPr id="33" name="Rectangle 20"/>
          <p:cNvSpPr>
            <a:spLocks noChangeArrowheads="1"/>
          </p:cNvSpPr>
          <p:nvPr/>
        </p:nvSpPr>
        <p:spPr bwMode="auto">
          <a:xfrm>
            <a:off x="7194352" y="4311848"/>
            <a:ext cx="508000" cy="533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r>
              <a:rPr lang="en-US" sz="2000">
                <a:solidFill>
                  <a:schemeClr val="tx1"/>
                </a:solidFill>
              </a:rPr>
              <a:t>10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5634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11188" y="476250"/>
            <a:ext cx="7772400" cy="792163"/>
          </a:xfrm>
        </p:spPr>
        <p:txBody>
          <a:bodyPr/>
          <a:lstStyle/>
          <a:p>
            <a:pPr algn="ctr"/>
            <a:r>
              <a:rPr lang="en-US" sz="4800">
                <a:solidFill>
                  <a:srgbClr val="00FFFF"/>
                </a:solidFill>
              </a:rPr>
              <a:t>Each Card in One Cycle</a:t>
            </a:r>
          </a:p>
        </p:txBody>
      </p:sp>
      <p:sp>
        <p:nvSpPr>
          <p:cNvPr id="325635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827088" y="3500438"/>
            <a:ext cx="7848600" cy="2663825"/>
          </a:xfrm>
        </p:spPr>
        <p:txBody>
          <a:bodyPr/>
          <a:lstStyle/>
          <a:p>
            <a:pPr algn="l" rtl="0">
              <a:lnSpc>
                <a:spcPct val="120000"/>
              </a:lnSpc>
              <a:spcBef>
                <a:spcPct val="80000"/>
              </a:spcBef>
            </a:pPr>
            <a:r>
              <a:rPr lang="en-US" sz="3600"/>
              <a:t>Each card is in exactly one cycle;        the card in the i</a:t>
            </a:r>
            <a:r>
              <a:rPr lang="en-US" sz="3600" baseline="30000"/>
              <a:t>th</a:t>
            </a:r>
            <a:r>
              <a:rPr lang="en-US" sz="3600"/>
              <a:t> location is in a cycle with the card whose value is i, which is it’s predecessor in the cycle </a:t>
            </a:r>
          </a:p>
        </p:txBody>
      </p:sp>
      <p:sp>
        <p:nvSpPr>
          <p:cNvPr id="325636" name="Rectangle 4"/>
          <p:cNvSpPr>
            <a:spLocks noChangeArrowheads="1"/>
          </p:cNvSpPr>
          <p:nvPr/>
        </p:nvSpPr>
        <p:spPr bwMode="auto">
          <a:xfrm>
            <a:off x="6588125" y="2060575"/>
            <a:ext cx="431800" cy="914400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r>
              <a:rPr lang="en-US" sz="2800">
                <a:solidFill>
                  <a:srgbClr val="1C1C1C"/>
                </a:solidFill>
              </a:rPr>
              <a:t>6</a:t>
            </a:r>
          </a:p>
        </p:txBody>
      </p:sp>
      <p:sp>
        <p:nvSpPr>
          <p:cNvPr id="325637" name="Rectangle 5"/>
          <p:cNvSpPr>
            <a:spLocks noChangeArrowheads="1"/>
          </p:cNvSpPr>
          <p:nvPr/>
        </p:nvSpPr>
        <p:spPr bwMode="auto">
          <a:xfrm>
            <a:off x="7235825" y="2060575"/>
            <a:ext cx="431800" cy="914400"/>
          </a:xfrm>
          <a:prstGeom prst="rect">
            <a:avLst/>
          </a:prstGeom>
          <a:solidFill>
            <a:schemeClr val="accent3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r>
              <a:rPr lang="en-US" sz="2800">
                <a:solidFill>
                  <a:srgbClr val="1C1C1C"/>
                </a:solidFill>
              </a:rPr>
              <a:t>3</a:t>
            </a:r>
          </a:p>
        </p:txBody>
      </p:sp>
      <p:sp>
        <p:nvSpPr>
          <p:cNvPr id="325638" name="Rectangle 6"/>
          <p:cNvSpPr>
            <a:spLocks noChangeArrowheads="1"/>
          </p:cNvSpPr>
          <p:nvPr/>
        </p:nvSpPr>
        <p:spPr bwMode="auto">
          <a:xfrm>
            <a:off x="3995738" y="2060575"/>
            <a:ext cx="431800" cy="914400"/>
          </a:xfrm>
          <a:prstGeom prst="rect">
            <a:avLst/>
          </a:prstGeom>
          <a:solidFill>
            <a:schemeClr val="accent4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r>
              <a:rPr lang="en-US" sz="2800">
                <a:solidFill>
                  <a:srgbClr val="1C1C1C"/>
                </a:solidFill>
              </a:rPr>
              <a:t>5</a:t>
            </a:r>
          </a:p>
        </p:txBody>
      </p:sp>
      <p:sp>
        <p:nvSpPr>
          <p:cNvPr id="325639" name="Rectangle 7"/>
          <p:cNvSpPr>
            <a:spLocks noChangeArrowheads="1"/>
          </p:cNvSpPr>
          <p:nvPr/>
        </p:nvSpPr>
        <p:spPr bwMode="auto">
          <a:xfrm>
            <a:off x="4643438" y="2060575"/>
            <a:ext cx="431800" cy="914400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r>
              <a:rPr lang="en-US" sz="2800">
                <a:solidFill>
                  <a:srgbClr val="1C1C1C"/>
                </a:solidFill>
              </a:rPr>
              <a:t>1</a:t>
            </a:r>
          </a:p>
        </p:txBody>
      </p:sp>
      <p:sp>
        <p:nvSpPr>
          <p:cNvPr id="325640" name="Rectangle 8"/>
          <p:cNvSpPr>
            <a:spLocks noChangeArrowheads="1"/>
          </p:cNvSpPr>
          <p:nvPr/>
        </p:nvSpPr>
        <p:spPr bwMode="auto">
          <a:xfrm>
            <a:off x="5291138" y="2060575"/>
            <a:ext cx="431800" cy="914400"/>
          </a:xfrm>
          <a:prstGeom prst="rect">
            <a:avLst/>
          </a:prstGeom>
          <a:solidFill>
            <a:schemeClr val="accent3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r>
              <a:rPr lang="en-US" sz="2800">
                <a:solidFill>
                  <a:srgbClr val="1C1C1C"/>
                </a:solidFill>
              </a:rPr>
              <a:t>2</a:t>
            </a:r>
          </a:p>
        </p:txBody>
      </p:sp>
      <p:sp>
        <p:nvSpPr>
          <p:cNvPr id="325641" name="Rectangle 9"/>
          <p:cNvSpPr>
            <a:spLocks noChangeArrowheads="1"/>
          </p:cNvSpPr>
          <p:nvPr/>
        </p:nvSpPr>
        <p:spPr bwMode="auto">
          <a:xfrm>
            <a:off x="5940425" y="2060575"/>
            <a:ext cx="430213" cy="914400"/>
          </a:xfrm>
          <a:prstGeom prst="rect">
            <a:avLst/>
          </a:prstGeom>
          <a:solidFill>
            <a:schemeClr val="accent3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r>
              <a:rPr lang="en-US" sz="2800">
                <a:solidFill>
                  <a:srgbClr val="1C1C1C"/>
                </a:solidFill>
              </a:rPr>
              <a:t>10</a:t>
            </a:r>
          </a:p>
        </p:txBody>
      </p:sp>
      <p:sp>
        <p:nvSpPr>
          <p:cNvPr id="325642" name="Rectangle 10"/>
          <p:cNvSpPr>
            <a:spLocks noChangeArrowheads="1"/>
          </p:cNvSpPr>
          <p:nvPr/>
        </p:nvSpPr>
        <p:spPr bwMode="auto">
          <a:xfrm>
            <a:off x="1403350" y="2060575"/>
            <a:ext cx="431800" cy="914400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r>
              <a:rPr lang="en-US" sz="2800">
                <a:solidFill>
                  <a:srgbClr val="1C1C1C"/>
                </a:solidFill>
              </a:rPr>
              <a:t>9</a:t>
            </a:r>
          </a:p>
        </p:txBody>
      </p:sp>
      <p:sp>
        <p:nvSpPr>
          <p:cNvPr id="325643" name="Rectangle 11"/>
          <p:cNvSpPr>
            <a:spLocks noChangeArrowheads="1"/>
          </p:cNvSpPr>
          <p:nvPr/>
        </p:nvSpPr>
        <p:spPr bwMode="auto">
          <a:xfrm>
            <a:off x="2051050" y="2060575"/>
            <a:ext cx="431800" cy="914400"/>
          </a:xfrm>
          <a:prstGeom prst="rect">
            <a:avLst/>
          </a:prstGeom>
          <a:solidFill>
            <a:schemeClr val="accent3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r>
              <a:rPr lang="en-US" sz="2800">
                <a:solidFill>
                  <a:srgbClr val="1C1C1C"/>
                </a:solidFill>
              </a:rPr>
              <a:t>8</a:t>
            </a:r>
          </a:p>
        </p:txBody>
      </p:sp>
      <p:sp>
        <p:nvSpPr>
          <p:cNvPr id="325644" name="Rectangle 12"/>
          <p:cNvSpPr>
            <a:spLocks noChangeArrowheads="1"/>
          </p:cNvSpPr>
          <p:nvPr/>
        </p:nvSpPr>
        <p:spPr bwMode="auto">
          <a:xfrm>
            <a:off x="2698750" y="2060575"/>
            <a:ext cx="431800" cy="914400"/>
          </a:xfrm>
          <a:prstGeom prst="rect">
            <a:avLst/>
          </a:prstGeom>
          <a:solidFill>
            <a:schemeClr val="accent3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r>
              <a:rPr lang="en-US" sz="2800">
                <a:solidFill>
                  <a:srgbClr val="1C1C1C"/>
                </a:solidFill>
              </a:rPr>
              <a:t>4</a:t>
            </a:r>
          </a:p>
        </p:txBody>
      </p:sp>
      <p:sp>
        <p:nvSpPr>
          <p:cNvPr id="325645" name="Rectangle 13"/>
          <p:cNvSpPr>
            <a:spLocks noChangeArrowheads="1"/>
          </p:cNvSpPr>
          <p:nvPr/>
        </p:nvSpPr>
        <p:spPr bwMode="auto">
          <a:xfrm>
            <a:off x="3348038" y="2060575"/>
            <a:ext cx="431800" cy="914400"/>
          </a:xfrm>
          <a:prstGeom prst="rect">
            <a:avLst/>
          </a:prstGeom>
          <a:solidFill>
            <a:schemeClr val="accent3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r>
              <a:rPr lang="en-US" sz="2800">
                <a:solidFill>
                  <a:srgbClr val="1C1C1C"/>
                </a:solidFill>
              </a:rPr>
              <a:t>7</a:t>
            </a:r>
          </a:p>
        </p:txBody>
      </p:sp>
      <p:sp>
        <p:nvSpPr>
          <p:cNvPr id="14" name="Rectangle 20"/>
          <p:cNvSpPr>
            <a:spLocks noChangeArrowheads="1"/>
          </p:cNvSpPr>
          <p:nvPr/>
        </p:nvSpPr>
        <p:spPr bwMode="auto">
          <a:xfrm>
            <a:off x="1403152" y="2971800"/>
            <a:ext cx="431800" cy="533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r>
              <a:rPr lang="en-US" sz="2000">
                <a:solidFill>
                  <a:schemeClr val="tx1"/>
                </a:solidFill>
              </a:rPr>
              <a:t>1</a:t>
            </a:r>
          </a:p>
        </p:txBody>
      </p:sp>
      <p:sp>
        <p:nvSpPr>
          <p:cNvPr id="15" name="Rectangle 20"/>
          <p:cNvSpPr>
            <a:spLocks noChangeArrowheads="1"/>
          </p:cNvSpPr>
          <p:nvPr/>
        </p:nvSpPr>
        <p:spPr bwMode="auto">
          <a:xfrm>
            <a:off x="2049512" y="2971800"/>
            <a:ext cx="431800" cy="533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r>
              <a:rPr lang="en-US" sz="2000">
                <a:solidFill>
                  <a:schemeClr val="tx1"/>
                </a:solidFill>
              </a:rPr>
              <a:t>2</a:t>
            </a:r>
          </a:p>
        </p:txBody>
      </p:sp>
      <p:sp>
        <p:nvSpPr>
          <p:cNvPr id="16" name="Rectangle 20"/>
          <p:cNvSpPr>
            <a:spLocks noChangeArrowheads="1"/>
          </p:cNvSpPr>
          <p:nvPr/>
        </p:nvSpPr>
        <p:spPr bwMode="auto">
          <a:xfrm>
            <a:off x="2698552" y="2971800"/>
            <a:ext cx="431800" cy="533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r>
              <a:rPr lang="en-US" sz="2000">
                <a:solidFill>
                  <a:schemeClr val="tx1"/>
                </a:solidFill>
              </a:rPr>
              <a:t>3</a:t>
            </a:r>
          </a:p>
        </p:txBody>
      </p:sp>
      <p:sp>
        <p:nvSpPr>
          <p:cNvPr id="17" name="Rectangle 20"/>
          <p:cNvSpPr>
            <a:spLocks noChangeArrowheads="1"/>
          </p:cNvSpPr>
          <p:nvPr/>
        </p:nvSpPr>
        <p:spPr bwMode="auto">
          <a:xfrm>
            <a:off x="3347592" y="2971800"/>
            <a:ext cx="431800" cy="533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r>
              <a:rPr lang="en-US" sz="2000">
                <a:solidFill>
                  <a:schemeClr val="tx1"/>
                </a:solidFill>
              </a:rPr>
              <a:t>4</a:t>
            </a:r>
          </a:p>
        </p:txBody>
      </p:sp>
      <p:sp>
        <p:nvSpPr>
          <p:cNvPr id="18" name="Rectangle 20"/>
          <p:cNvSpPr>
            <a:spLocks noChangeArrowheads="1"/>
          </p:cNvSpPr>
          <p:nvPr/>
        </p:nvSpPr>
        <p:spPr bwMode="auto">
          <a:xfrm>
            <a:off x="3993952" y="2971800"/>
            <a:ext cx="431800" cy="533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r>
              <a:rPr lang="en-US" sz="2000">
                <a:solidFill>
                  <a:schemeClr val="tx1"/>
                </a:solidFill>
              </a:rPr>
              <a:t>5</a:t>
            </a:r>
          </a:p>
        </p:txBody>
      </p:sp>
      <p:sp>
        <p:nvSpPr>
          <p:cNvPr id="19" name="Rectangle 20"/>
          <p:cNvSpPr>
            <a:spLocks noChangeArrowheads="1"/>
          </p:cNvSpPr>
          <p:nvPr/>
        </p:nvSpPr>
        <p:spPr bwMode="auto">
          <a:xfrm>
            <a:off x="4640312" y="2971800"/>
            <a:ext cx="431800" cy="533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r>
              <a:rPr lang="en-US" sz="2000">
                <a:solidFill>
                  <a:schemeClr val="tx1"/>
                </a:solidFill>
              </a:rPr>
              <a:t>6</a:t>
            </a:r>
          </a:p>
        </p:txBody>
      </p:sp>
      <p:sp>
        <p:nvSpPr>
          <p:cNvPr id="20" name="Rectangle 20"/>
          <p:cNvSpPr>
            <a:spLocks noChangeArrowheads="1"/>
          </p:cNvSpPr>
          <p:nvPr/>
        </p:nvSpPr>
        <p:spPr bwMode="auto">
          <a:xfrm>
            <a:off x="5289352" y="2971800"/>
            <a:ext cx="431800" cy="533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r>
              <a:rPr lang="en-US" sz="2000">
                <a:solidFill>
                  <a:schemeClr val="tx1"/>
                </a:solidFill>
              </a:rPr>
              <a:t>7</a:t>
            </a:r>
          </a:p>
        </p:txBody>
      </p:sp>
      <p:sp>
        <p:nvSpPr>
          <p:cNvPr id="21" name="Rectangle 20"/>
          <p:cNvSpPr>
            <a:spLocks noChangeArrowheads="1"/>
          </p:cNvSpPr>
          <p:nvPr/>
        </p:nvSpPr>
        <p:spPr bwMode="auto">
          <a:xfrm>
            <a:off x="5943600" y="2971800"/>
            <a:ext cx="431800" cy="533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r>
              <a:rPr lang="en-US" sz="2000">
                <a:solidFill>
                  <a:schemeClr val="tx1"/>
                </a:solidFill>
              </a:rPr>
              <a:t>8</a:t>
            </a:r>
          </a:p>
        </p:txBody>
      </p:sp>
      <p:sp>
        <p:nvSpPr>
          <p:cNvPr id="22" name="Rectangle 20"/>
          <p:cNvSpPr>
            <a:spLocks noChangeArrowheads="1"/>
          </p:cNvSpPr>
          <p:nvPr/>
        </p:nvSpPr>
        <p:spPr bwMode="auto">
          <a:xfrm>
            <a:off x="6584752" y="2971800"/>
            <a:ext cx="431800" cy="533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r>
              <a:rPr lang="en-US" sz="2000">
                <a:solidFill>
                  <a:schemeClr val="tx1"/>
                </a:solidFill>
              </a:rPr>
              <a:t>9</a:t>
            </a:r>
          </a:p>
        </p:txBody>
      </p:sp>
      <p:sp>
        <p:nvSpPr>
          <p:cNvPr id="23" name="Rectangle 20"/>
          <p:cNvSpPr>
            <a:spLocks noChangeArrowheads="1"/>
          </p:cNvSpPr>
          <p:nvPr/>
        </p:nvSpPr>
        <p:spPr bwMode="auto">
          <a:xfrm>
            <a:off x="7194352" y="2971800"/>
            <a:ext cx="508000" cy="533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r>
              <a:rPr lang="en-US" sz="2000">
                <a:solidFill>
                  <a:schemeClr val="tx1"/>
                </a:solidFill>
              </a:rPr>
              <a:t>10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9730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11188" y="476250"/>
            <a:ext cx="7772400" cy="792163"/>
          </a:xfrm>
        </p:spPr>
        <p:txBody>
          <a:bodyPr/>
          <a:lstStyle/>
          <a:p>
            <a:pPr algn="ctr"/>
            <a:r>
              <a:rPr lang="en-US" sz="4400" cap="none">
                <a:solidFill>
                  <a:srgbClr val="00FFFF"/>
                </a:solidFill>
              </a:rPr>
              <a:t>FOLLOW THE CYCLE OF CARD i</a:t>
            </a:r>
          </a:p>
        </p:txBody>
      </p:sp>
      <p:sp>
        <p:nvSpPr>
          <p:cNvPr id="329731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395288" y="3573463"/>
            <a:ext cx="8497887" cy="2519362"/>
          </a:xfrm>
        </p:spPr>
        <p:txBody>
          <a:bodyPr/>
          <a:lstStyle/>
          <a:p>
            <a:pPr algn="l" rtl="0">
              <a:lnSpc>
                <a:spcPct val="120000"/>
              </a:lnSpc>
              <a:spcBef>
                <a:spcPct val="80000"/>
              </a:spcBef>
            </a:pPr>
            <a:r>
              <a:rPr lang="en-US" sz="3600"/>
              <a:t>Thus, we may reach the card with value i, by following the pointers starting from the i</a:t>
            </a:r>
            <a:r>
              <a:rPr lang="en-US" sz="3600" baseline="30000"/>
              <a:t>th</a:t>
            </a:r>
            <a:r>
              <a:rPr lang="en-US" sz="3600"/>
              <a:t> card; the amount of work will be the length of the cycle that we follow</a:t>
            </a:r>
          </a:p>
        </p:txBody>
      </p:sp>
      <p:sp>
        <p:nvSpPr>
          <p:cNvPr id="329732" name="Rectangle 4"/>
          <p:cNvSpPr>
            <a:spLocks noChangeArrowheads="1"/>
          </p:cNvSpPr>
          <p:nvPr/>
        </p:nvSpPr>
        <p:spPr bwMode="auto">
          <a:xfrm>
            <a:off x="6588125" y="2060575"/>
            <a:ext cx="431800" cy="914400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r>
              <a:rPr lang="en-US" sz="2800">
                <a:solidFill>
                  <a:srgbClr val="1C1C1C"/>
                </a:solidFill>
              </a:rPr>
              <a:t>6</a:t>
            </a:r>
          </a:p>
        </p:txBody>
      </p:sp>
      <p:sp>
        <p:nvSpPr>
          <p:cNvPr id="329733" name="Rectangle 5"/>
          <p:cNvSpPr>
            <a:spLocks noChangeArrowheads="1"/>
          </p:cNvSpPr>
          <p:nvPr/>
        </p:nvSpPr>
        <p:spPr bwMode="auto">
          <a:xfrm>
            <a:off x="7235825" y="2060575"/>
            <a:ext cx="431800" cy="914400"/>
          </a:xfrm>
          <a:prstGeom prst="rect">
            <a:avLst/>
          </a:prstGeom>
          <a:solidFill>
            <a:schemeClr val="accent3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r>
              <a:rPr lang="en-US" sz="2800">
                <a:solidFill>
                  <a:srgbClr val="1C1C1C"/>
                </a:solidFill>
              </a:rPr>
              <a:t>3</a:t>
            </a:r>
          </a:p>
        </p:txBody>
      </p:sp>
      <p:sp>
        <p:nvSpPr>
          <p:cNvPr id="329734" name="Rectangle 6"/>
          <p:cNvSpPr>
            <a:spLocks noChangeArrowheads="1"/>
          </p:cNvSpPr>
          <p:nvPr/>
        </p:nvSpPr>
        <p:spPr bwMode="auto">
          <a:xfrm>
            <a:off x="3995738" y="2060575"/>
            <a:ext cx="431800" cy="914400"/>
          </a:xfrm>
          <a:prstGeom prst="rect">
            <a:avLst/>
          </a:prstGeom>
          <a:solidFill>
            <a:schemeClr val="accent4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r>
              <a:rPr lang="en-US" sz="2800">
                <a:solidFill>
                  <a:srgbClr val="1C1C1C"/>
                </a:solidFill>
              </a:rPr>
              <a:t>5</a:t>
            </a:r>
          </a:p>
        </p:txBody>
      </p:sp>
      <p:sp>
        <p:nvSpPr>
          <p:cNvPr id="329735" name="Rectangle 7"/>
          <p:cNvSpPr>
            <a:spLocks noChangeArrowheads="1"/>
          </p:cNvSpPr>
          <p:nvPr/>
        </p:nvSpPr>
        <p:spPr bwMode="auto">
          <a:xfrm>
            <a:off x="4643438" y="2060575"/>
            <a:ext cx="431800" cy="914400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r>
              <a:rPr lang="en-US" sz="2800">
                <a:solidFill>
                  <a:srgbClr val="1C1C1C"/>
                </a:solidFill>
              </a:rPr>
              <a:t>1</a:t>
            </a:r>
          </a:p>
        </p:txBody>
      </p:sp>
      <p:sp>
        <p:nvSpPr>
          <p:cNvPr id="329736" name="Rectangle 8"/>
          <p:cNvSpPr>
            <a:spLocks noChangeArrowheads="1"/>
          </p:cNvSpPr>
          <p:nvPr/>
        </p:nvSpPr>
        <p:spPr bwMode="auto">
          <a:xfrm>
            <a:off x="5291138" y="2060575"/>
            <a:ext cx="431800" cy="914400"/>
          </a:xfrm>
          <a:prstGeom prst="rect">
            <a:avLst/>
          </a:prstGeom>
          <a:solidFill>
            <a:schemeClr val="accent3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r>
              <a:rPr lang="en-US" sz="2800">
                <a:solidFill>
                  <a:srgbClr val="1C1C1C"/>
                </a:solidFill>
              </a:rPr>
              <a:t>2</a:t>
            </a:r>
          </a:p>
        </p:txBody>
      </p:sp>
      <p:sp>
        <p:nvSpPr>
          <p:cNvPr id="329737" name="Rectangle 9"/>
          <p:cNvSpPr>
            <a:spLocks noChangeArrowheads="1"/>
          </p:cNvSpPr>
          <p:nvPr/>
        </p:nvSpPr>
        <p:spPr bwMode="auto">
          <a:xfrm>
            <a:off x="5940425" y="2060575"/>
            <a:ext cx="430213" cy="914400"/>
          </a:xfrm>
          <a:prstGeom prst="rect">
            <a:avLst/>
          </a:prstGeom>
          <a:solidFill>
            <a:schemeClr val="accent3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r>
              <a:rPr lang="en-US" sz="2800">
                <a:solidFill>
                  <a:srgbClr val="1C1C1C"/>
                </a:solidFill>
              </a:rPr>
              <a:t>10</a:t>
            </a:r>
          </a:p>
        </p:txBody>
      </p:sp>
      <p:sp>
        <p:nvSpPr>
          <p:cNvPr id="329738" name="Rectangle 10"/>
          <p:cNvSpPr>
            <a:spLocks noChangeArrowheads="1"/>
          </p:cNvSpPr>
          <p:nvPr/>
        </p:nvSpPr>
        <p:spPr bwMode="auto">
          <a:xfrm>
            <a:off x="1403350" y="2060575"/>
            <a:ext cx="431800" cy="914400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r>
              <a:rPr lang="en-US" sz="2800">
                <a:solidFill>
                  <a:srgbClr val="1C1C1C"/>
                </a:solidFill>
              </a:rPr>
              <a:t>9</a:t>
            </a:r>
          </a:p>
        </p:txBody>
      </p:sp>
      <p:sp>
        <p:nvSpPr>
          <p:cNvPr id="329739" name="Rectangle 11"/>
          <p:cNvSpPr>
            <a:spLocks noChangeArrowheads="1"/>
          </p:cNvSpPr>
          <p:nvPr/>
        </p:nvSpPr>
        <p:spPr bwMode="auto">
          <a:xfrm>
            <a:off x="2051050" y="2060575"/>
            <a:ext cx="431800" cy="914400"/>
          </a:xfrm>
          <a:prstGeom prst="rect">
            <a:avLst/>
          </a:prstGeom>
          <a:solidFill>
            <a:schemeClr val="accent3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r>
              <a:rPr lang="en-US" sz="2800">
                <a:solidFill>
                  <a:srgbClr val="1C1C1C"/>
                </a:solidFill>
              </a:rPr>
              <a:t>8</a:t>
            </a:r>
          </a:p>
        </p:txBody>
      </p:sp>
      <p:sp>
        <p:nvSpPr>
          <p:cNvPr id="329740" name="Rectangle 12"/>
          <p:cNvSpPr>
            <a:spLocks noChangeArrowheads="1"/>
          </p:cNvSpPr>
          <p:nvPr/>
        </p:nvSpPr>
        <p:spPr bwMode="auto">
          <a:xfrm>
            <a:off x="2698750" y="2060575"/>
            <a:ext cx="431800" cy="914400"/>
          </a:xfrm>
          <a:prstGeom prst="rect">
            <a:avLst/>
          </a:prstGeom>
          <a:solidFill>
            <a:schemeClr val="accent3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r>
              <a:rPr lang="en-US" sz="2800">
                <a:solidFill>
                  <a:srgbClr val="1C1C1C"/>
                </a:solidFill>
              </a:rPr>
              <a:t>4</a:t>
            </a:r>
          </a:p>
        </p:txBody>
      </p:sp>
      <p:sp>
        <p:nvSpPr>
          <p:cNvPr id="329741" name="Rectangle 13"/>
          <p:cNvSpPr>
            <a:spLocks noChangeArrowheads="1"/>
          </p:cNvSpPr>
          <p:nvPr/>
        </p:nvSpPr>
        <p:spPr bwMode="auto">
          <a:xfrm>
            <a:off x="3348038" y="2060575"/>
            <a:ext cx="431800" cy="914400"/>
          </a:xfrm>
          <a:prstGeom prst="rect">
            <a:avLst/>
          </a:prstGeom>
          <a:solidFill>
            <a:schemeClr val="accent3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r>
              <a:rPr lang="en-US" sz="2800">
                <a:solidFill>
                  <a:srgbClr val="1C1C1C"/>
                </a:solidFill>
              </a:rPr>
              <a:t>7</a:t>
            </a:r>
          </a:p>
        </p:txBody>
      </p:sp>
      <p:sp>
        <p:nvSpPr>
          <p:cNvPr id="14" name="Rectangle 20"/>
          <p:cNvSpPr>
            <a:spLocks noChangeArrowheads="1"/>
          </p:cNvSpPr>
          <p:nvPr/>
        </p:nvSpPr>
        <p:spPr bwMode="auto">
          <a:xfrm>
            <a:off x="1407416" y="2971800"/>
            <a:ext cx="431800" cy="533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r>
              <a:rPr lang="en-US" sz="2000">
                <a:solidFill>
                  <a:schemeClr val="tx1"/>
                </a:solidFill>
              </a:rPr>
              <a:t>1</a:t>
            </a:r>
          </a:p>
        </p:txBody>
      </p:sp>
      <p:sp>
        <p:nvSpPr>
          <p:cNvPr id="15" name="Rectangle 20"/>
          <p:cNvSpPr>
            <a:spLocks noChangeArrowheads="1"/>
          </p:cNvSpPr>
          <p:nvPr/>
        </p:nvSpPr>
        <p:spPr bwMode="auto">
          <a:xfrm>
            <a:off x="2053776" y="2971800"/>
            <a:ext cx="431800" cy="533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r>
              <a:rPr lang="en-US" sz="2000">
                <a:solidFill>
                  <a:schemeClr val="tx1"/>
                </a:solidFill>
              </a:rPr>
              <a:t>2</a:t>
            </a:r>
          </a:p>
        </p:txBody>
      </p:sp>
      <p:sp>
        <p:nvSpPr>
          <p:cNvPr id="16" name="Rectangle 20"/>
          <p:cNvSpPr>
            <a:spLocks noChangeArrowheads="1"/>
          </p:cNvSpPr>
          <p:nvPr/>
        </p:nvSpPr>
        <p:spPr bwMode="auto">
          <a:xfrm>
            <a:off x="2702816" y="2971800"/>
            <a:ext cx="431800" cy="533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r>
              <a:rPr lang="en-US" sz="2000">
                <a:solidFill>
                  <a:schemeClr val="tx1"/>
                </a:solidFill>
              </a:rPr>
              <a:t>3</a:t>
            </a:r>
          </a:p>
        </p:txBody>
      </p:sp>
      <p:sp>
        <p:nvSpPr>
          <p:cNvPr id="17" name="Rectangle 20"/>
          <p:cNvSpPr>
            <a:spLocks noChangeArrowheads="1"/>
          </p:cNvSpPr>
          <p:nvPr/>
        </p:nvSpPr>
        <p:spPr bwMode="auto">
          <a:xfrm>
            <a:off x="3351856" y="2971800"/>
            <a:ext cx="431800" cy="533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r>
              <a:rPr lang="en-US" sz="2000">
                <a:solidFill>
                  <a:schemeClr val="tx1"/>
                </a:solidFill>
              </a:rPr>
              <a:t>4</a:t>
            </a:r>
          </a:p>
        </p:txBody>
      </p:sp>
      <p:sp>
        <p:nvSpPr>
          <p:cNvPr id="18" name="Rectangle 20"/>
          <p:cNvSpPr>
            <a:spLocks noChangeArrowheads="1"/>
          </p:cNvSpPr>
          <p:nvPr/>
        </p:nvSpPr>
        <p:spPr bwMode="auto">
          <a:xfrm>
            <a:off x="3998216" y="2971800"/>
            <a:ext cx="431800" cy="533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r>
              <a:rPr lang="en-US" sz="2000">
                <a:solidFill>
                  <a:schemeClr val="tx1"/>
                </a:solidFill>
              </a:rPr>
              <a:t>5</a:t>
            </a:r>
          </a:p>
        </p:txBody>
      </p:sp>
      <p:sp>
        <p:nvSpPr>
          <p:cNvPr id="19" name="Rectangle 20"/>
          <p:cNvSpPr>
            <a:spLocks noChangeArrowheads="1"/>
          </p:cNvSpPr>
          <p:nvPr/>
        </p:nvSpPr>
        <p:spPr bwMode="auto">
          <a:xfrm>
            <a:off x="4644576" y="2971800"/>
            <a:ext cx="431800" cy="533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r>
              <a:rPr lang="en-US" sz="2000">
                <a:solidFill>
                  <a:schemeClr val="tx1"/>
                </a:solidFill>
              </a:rPr>
              <a:t>6</a:t>
            </a:r>
          </a:p>
        </p:txBody>
      </p:sp>
      <p:sp>
        <p:nvSpPr>
          <p:cNvPr id="20" name="Rectangle 20"/>
          <p:cNvSpPr>
            <a:spLocks noChangeArrowheads="1"/>
          </p:cNvSpPr>
          <p:nvPr/>
        </p:nvSpPr>
        <p:spPr bwMode="auto">
          <a:xfrm>
            <a:off x="5293616" y="2971800"/>
            <a:ext cx="431800" cy="533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r>
              <a:rPr lang="en-US" sz="2000">
                <a:solidFill>
                  <a:schemeClr val="tx1"/>
                </a:solidFill>
              </a:rPr>
              <a:t>7</a:t>
            </a:r>
          </a:p>
        </p:txBody>
      </p:sp>
      <p:sp>
        <p:nvSpPr>
          <p:cNvPr id="21" name="Rectangle 20"/>
          <p:cNvSpPr>
            <a:spLocks noChangeArrowheads="1"/>
          </p:cNvSpPr>
          <p:nvPr/>
        </p:nvSpPr>
        <p:spPr bwMode="auto">
          <a:xfrm>
            <a:off x="5947864" y="2971800"/>
            <a:ext cx="431800" cy="533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r>
              <a:rPr lang="en-US" sz="2000">
                <a:solidFill>
                  <a:schemeClr val="tx1"/>
                </a:solidFill>
              </a:rPr>
              <a:t>8</a:t>
            </a:r>
          </a:p>
        </p:txBody>
      </p:sp>
      <p:sp>
        <p:nvSpPr>
          <p:cNvPr id="22" name="Rectangle 20"/>
          <p:cNvSpPr>
            <a:spLocks noChangeArrowheads="1"/>
          </p:cNvSpPr>
          <p:nvPr/>
        </p:nvSpPr>
        <p:spPr bwMode="auto">
          <a:xfrm>
            <a:off x="6589016" y="2971800"/>
            <a:ext cx="431800" cy="533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r>
              <a:rPr lang="en-US" sz="2000">
                <a:solidFill>
                  <a:schemeClr val="tx1"/>
                </a:solidFill>
              </a:rPr>
              <a:t>9</a:t>
            </a:r>
          </a:p>
        </p:txBody>
      </p:sp>
      <p:sp>
        <p:nvSpPr>
          <p:cNvPr id="23" name="Rectangle 20"/>
          <p:cNvSpPr>
            <a:spLocks noChangeArrowheads="1"/>
          </p:cNvSpPr>
          <p:nvPr/>
        </p:nvSpPr>
        <p:spPr bwMode="auto">
          <a:xfrm>
            <a:off x="7198616" y="2971800"/>
            <a:ext cx="508000" cy="533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r>
              <a:rPr lang="en-US" sz="2000">
                <a:solidFill>
                  <a:schemeClr val="tx1"/>
                </a:solidFill>
              </a:rPr>
              <a:t>10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4066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11188" y="476250"/>
            <a:ext cx="7772400" cy="792163"/>
          </a:xfrm>
        </p:spPr>
        <p:txBody>
          <a:bodyPr/>
          <a:lstStyle/>
          <a:p>
            <a:r>
              <a:rPr lang="en-US" sz="4800">
                <a:solidFill>
                  <a:srgbClr val="00FFFF"/>
                </a:solidFill>
              </a:rPr>
              <a:t>At Most One Long Cycle</a:t>
            </a:r>
          </a:p>
        </p:txBody>
      </p:sp>
      <p:sp>
        <p:nvSpPr>
          <p:cNvPr id="344067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395288" y="3573463"/>
            <a:ext cx="8497887" cy="2519362"/>
          </a:xfrm>
        </p:spPr>
        <p:txBody>
          <a:bodyPr/>
          <a:lstStyle/>
          <a:p>
            <a:pPr algn="l" rtl="0">
              <a:lnSpc>
                <a:spcPct val="120000"/>
              </a:lnSpc>
              <a:spcBef>
                <a:spcPct val="80000"/>
              </a:spcBef>
            </a:pPr>
            <a:r>
              <a:rPr lang="en-US" sz="3600"/>
              <a:t>There may be at most one cycle of length larger than N/2; if such a cycle exists, then we may break it into two cycles, by swapping two of its pointers</a:t>
            </a:r>
          </a:p>
        </p:txBody>
      </p:sp>
      <p:sp>
        <p:nvSpPr>
          <p:cNvPr id="14" name="Rectangle 4"/>
          <p:cNvSpPr>
            <a:spLocks noChangeArrowheads="1"/>
          </p:cNvSpPr>
          <p:nvPr/>
        </p:nvSpPr>
        <p:spPr bwMode="auto">
          <a:xfrm>
            <a:off x="6588125" y="2060575"/>
            <a:ext cx="431800" cy="914400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r>
              <a:rPr lang="en-US" sz="2800">
                <a:solidFill>
                  <a:srgbClr val="1C1C1C"/>
                </a:solidFill>
              </a:rPr>
              <a:t>6</a:t>
            </a:r>
          </a:p>
        </p:txBody>
      </p:sp>
      <p:sp>
        <p:nvSpPr>
          <p:cNvPr id="15" name="Rectangle 5"/>
          <p:cNvSpPr>
            <a:spLocks noChangeArrowheads="1"/>
          </p:cNvSpPr>
          <p:nvPr/>
        </p:nvSpPr>
        <p:spPr bwMode="auto">
          <a:xfrm>
            <a:off x="7235825" y="2060575"/>
            <a:ext cx="431800" cy="914400"/>
          </a:xfrm>
          <a:prstGeom prst="rect">
            <a:avLst/>
          </a:prstGeom>
          <a:solidFill>
            <a:schemeClr val="accent3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r>
              <a:rPr lang="en-US" sz="2800">
                <a:solidFill>
                  <a:srgbClr val="1C1C1C"/>
                </a:solidFill>
              </a:rPr>
              <a:t>3</a:t>
            </a:r>
          </a:p>
        </p:txBody>
      </p:sp>
      <p:sp>
        <p:nvSpPr>
          <p:cNvPr id="16" name="Rectangle 6"/>
          <p:cNvSpPr>
            <a:spLocks noChangeArrowheads="1"/>
          </p:cNvSpPr>
          <p:nvPr/>
        </p:nvSpPr>
        <p:spPr bwMode="auto">
          <a:xfrm>
            <a:off x="3995738" y="2060575"/>
            <a:ext cx="431800" cy="914400"/>
          </a:xfrm>
          <a:prstGeom prst="rect">
            <a:avLst/>
          </a:prstGeom>
          <a:solidFill>
            <a:schemeClr val="accent4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r>
              <a:rPr lang="en-US" sz="2800">
                <a:solidFill>
                  <a:srgbClr val="1C1C1C"/>
                </a:solidFill>
              </a:rPr>
              <a:t>5</a:t>
            </a:r>
          </a:p>
        </p:txBody>
      </p:sp>
      <p:sp>
        <p:nvSpPr>
          <p:cNvPr id="17" name="Rectangle 7"/>
          <p:cNvSpPr>
            <a:spLocks noChangeArrowheads="1"/>
          </p:cNvSpPr>
          <p:nvPr/>
        </p:nvSpPr>
        <p:spPr bwMode="auto">
          <a:xfrm>
            <a:off x="4643438" y="2060575"/>
            <a:ext cx="431800" cy="914400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r>
              <a:rPr lang="en-US" sz="2800">
                <a:solidFill>
                  <a:srgbClr val="1C1C1C"/>
                </a:solidFill>
              </a:rPr>
              <a:t>1</a:t>
            </a:r>
          </a:p>
        </p:txBody>
      </p:sp>
      <p:sp>
        <p:nvSpPr>
          <p:cNvPr id="18" name="Rectangle 8"/>
          <p:cNvSpPr>
            <a:spLocks noChangeArrowheads="1"/>
          </p:cNvSpPr>
          <p:nvPr/>
        </p:nvSpPr>
        <p:spPr bwMode="auto">
          <a:xfrm>
            <a:off x="5291138" y="2060575"/>
            <a:ext cx="431800" cy="914400"/>
          </a:xfrm>
          <a:prstGeom prst="rect">
            <a:avLst/>
          </a:prstGeom>
          <a:solidFill>
            <a:schemeClr val="accent3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r>
              <a:rPr lang="en-US" sz="2800">
                <a:solidFill>
                  <a:srgbClr val="1C1C1C"/>
                </a:solidFill>
              </a:rPr>
              <a:t>2</a:t>
            </a:r>
          </a:p>
        </p:txBody>
      </p:sp>
      <p:sp>
        <p:nvSpPr>
          <p:cNvPr id="19" name="Rectangle 9"/>
          <p:cNvSpPr>
            <a:spLocks noChangeArrowheads="1"/>
          </p:cNvSpPr>
          <p:nvPr/>
        </p:nvSpPr>
        <p:spPr bwMode="auto">
          <a:xfrm>
            <a:off x="5940425" y="2060575"/>
            <a:ext cx="430213" cy="914400"/>
          </a:xfrm>
          <a:prstGeom prst="rect">
            <a:avLst/>
          </a:prstGeom>
          <a:solidFill>
            <a:schemeClr val="accent3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r>
              <a:rPr lang="en-US" sz="2800">
                <a:solidFill>
                  <a:srgbClr val="1C1C1C"/>
                </a:solidFill>
              </a:rPr>
              <a:t>10</a:t>
            </a:r>
          </a:p>
        </p:txBody>
      </p:sp>
      <p:sp>
        <p:nvSpPr>
          <p:cNvPr id="20" name="Rectangle 10"/>
          <p:cNvSpPr>
            <a:spLocks noChangeArrowheads="1"/>
          </p:cNvSpPr>
          <p:nvPr/>
        </p:nvSpPr>
        <p:spPr bwMode="auto">
          <a:xfrm>
            <a:off x="1403350" y="2060575"/>
            <a:ext cx="431800" cy="914400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r>
              <a:rPr lang="en-US" sz="2800">
                <a:solidFill>
                  <a:srgbClr val="1C1C1C"/>
                </a:solidFill>
              </a:rPr>
              <a:t>9</a:t>
            </a:r>
          </a:p>
        </p:txBody>
      </p:sp>
      <p:sp>
        <p:nvSpPr>
          <p:cNvPr id="21" name="Rectangle 11"/>
          <p:cNvSpPr>
            <a:spLocks noChangeArrowheads="1"/>
          </p:cNvSpPr>
          <p:nvPr/>
        </p:nvSpPr>
        <p:spPr bwMode="auto">
          <a:xfrm>
            <a:off x="2051050" y="2060575"/>
            <a:ext cx="431800" cy="914400"/>
          </a:xfrm>
          <a:prstGeom prst="rect">
            <a:avLst/>
          </a:prstGeom>
          <a:solidFill>
            <a:schemeClr val="accent3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r>
              <a:rPr lang="en-US" sz="2800">
                <a:solidFill>
                  <a:srgbClr val="1C1C1C"/>
                </a:solidFill>
              </a:rPr>
              <a:t>8</a:t>
            </a:r>
          </a:p>
        </p:txBody>
      </p:sp>
      <p:sp>
        <p:nvSpPr>
          <p:cNvPr id="22" name="Rectangle 12"/>
          <p:cNvSpPr>
            <a:spLocks noChangeArrowheads="1"/>
          </p:cNvSpPr>
          <p:nvPr/>
        </p:nvSpPr>
        <p:spPr bwMode="auto">
          <a:xfrm>
            <a:off x="2698750" y="2060575"/>
            <a:ext cx="431800" cy="914400"/>
          </a:xfrm>
          <a:prstGeom prst="rect">
            <a:avLst/>
          </a:prstGeom>
          <a:solidFill>
            <a:schemeClr val="accent3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r>
              <a:rPr lang="en-US" sz="2800">
                <a:solidFill>
                  <a:srgbClr val="1C1C1C"/>
                </a:solidFill>
              </a:rPr>
              <a:t>4</a:t>
            </a:r>
          </a:p>
        </p:txBody>
      </p:sp>
      <p:sp>
        <p:nvSpPr>
          <p:cNvPr id="23" name="Rectangle 13"/>
          <p:cNvSpPr>
            <a:spLocks noChangeArrowheads="1"/>
          </p:cNvSpPr>
          <p:nvPr/>
        </p:nvSpPr>
        <p:spPr bwMode="auto">
          <a:xfrm>
            <a:off x="3348038" y="2060575"/>
            <a:ext cx="431800" cy="914400"/>
          </a:xfrm>
          <a:prstGeom prst="rect">
            <a:avLst/>
          </a:prstGeom>
          <a:solidFill>
            <a:schemeClr val="accent3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r>
              <a:rPr lang="en-US" sz="2800">
                <a:solidFill>
                  <a:srgbClr val="1C1C1C"/>
                </a:solidFill>
              </a:rPr>
              <a:t>7</a:t>
            </a:r>
          </a:p>
        </p:txBody>
      </p:sp>
      <p:sp>
        <p:nvSpPr>
          <p:cNvPr id="24" name="Rectangle 20"/>
          <p:cNvSpPr>
            <a:spLocks noChangeArrowheads="1"/>
          </p:cNvSpPr>
          <p:nvPr/>
        </p:nvSpPr>
        <p:spPr bwMode="auto">
          <a:xfrm>
            <a:off x="1415456" y="2971800"/>
            <a:ext cx="431800" cy="533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r>
              <a:rPr lang="en-US" sz="2000">
                <a:solidFill>
                  <a:schemeClr val="tx1"/>
                </a:solidFill>
              </a:rPr>
              <a:t>1</a:t>
            </a:r>
          </a:p>
        </p:txBody>
      </p:sp>
      <p:sp>
        <p:nvSpPr>
          <p:cNvPr id="25" name="Rectangle 20"/>
          <p:cNvSpPr>
            <a:spLocks noChangeArrowheads="1"/>
          </p:cNvSpPr>
          <p:nvPr/>
        </p:nvSpPr>
        <p:spPr bwMode="auto">
          <a:xfrm>
            <a:off x="2061816" y="2971800"/>
            <a:ext cx="431800" cy="533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r>
              <a:rPr lang="en-US" sz="2000">
                <a:solidFill>
                  <a:schemeClr val="tx1"/>
                </a:solidFill>
              </a:rPr>
              <a:t>2</a:t>
            </a:r>
          </a:p>
        </p:txBody>
      </p:sp>
      <p:sp>
        <p:nvSpPr>
          <p:cNvPr id="26" name="Rectangle 20"/>
          <p:cNvSpPr>
            <a:spLocks noChangeArrowheads="1"/>
          </p:cNvSpPr>
          <p:nvPr/>
        </p:nvSpPr>
        <p:spPr bwMode="auto">
          <a:xfrm>
            <a:off x="2710856" y="2971800"/>
            <a:ext cx="431800" cy="533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r>
              <a:rPr lang="en-US" sz="2000">
                <a:solidFill>
                  <a:schemeClr val="tx1"/>
                </a:solidFill>
              </a:rPr>
              <a:t>3</a:t>
            </a:r>
          </a:p>
        </p:txBody>
      </p:sp>
      <p:sp>
        <p:nvSpPr>
          <p:cNvPr id="27" name="Rectangle 20"/>
          <p:cNvSpPr>
            <a:spLocks noChangeArrowheads="1"/>
          </p:cNvSpPr>
          <p:nvPr/>
        </p:nvSpPr>
        <p:spPr bwMode="auto">
          <a:xfrm>
            <a:off x="3359896" y="2971800"/>
            <a:ext cx="431800" cy="533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r>
              <a:rPr lang="en-US" sz="2000">
                <a:solidFill>
                  <a:schemeClr val="tx1"/>
                </a:solidFill>
              </a:rPr>
              <a:t>4</a:t>
            </a:r>
          </a:p>
        </p:txBody>
      </p:sp>
      <p:sp>
        <p:nvSpPr>
          <p:cNvPr id="28" name="Rectangle 20"/>
          <p:cNvSpPr>
            <a:spLocks noChangeArrowheads="1"/>
          </p:cNvSpPr>
          <p:nvPr/>
        </p:nvSpPr>
        <p:spPr bwMode="auto">
          <a:xfrm>
            <a:off x="4006256" y="2971800"/>
            <a:ext cx="431800" cy="533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r>
              <a:rPr lang="en-US" sz="2000">
                <a:solidFill>
                  <a:schemeClr val="tx1"/>
                </a:solidFill>
              </a:rPr>
              <a:t>5</a:t>
            </a:r>
          </a:p>
        </p:txBody>
      </p:sp>
      <p:sp>
        <p:nvSpPr>
          <p:cNvPr id="29" name="Rectangle 20"/>
          <p:cNvSpPr>
            <a:spLocks noChangeArrowheads="1"/>
          </p:cNvSpPr>
          <p:nvPr/>
        </p:nvSpPr>
        <p:spPr bwMode="auto">
          <a:xfrm>
            <a:off x="4652616" y="2971800"/>
            <a:ext cx="431800" cy="533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r>
              <a:rPr lang="en-US" sz="2000">
                <a:solidFill>
                  <a:schemeClr val="tx1"/>
                </a:solidFill>
              </a:rPr>
              <a:t>6</a:t>
            </a:r>
          </a:p>
        </p:txBody>
      </p:sp>
      <p:sp>
        <p:nvSpPr>
          <p:cNvPr id="30" name="Rectangle 20"/>
          <p:cNvSpPr>
            <a:spLocks noChangeArrowheads="1"/>
          </p:cNvSpPr>
          <p:nvPr/>
        </p:nvSpPr>
        <p:spPr bwMode="auto">
          <a:xfrm>
            <a:off x="5301656" y="2971800"/>
            <a:ext cx="431800" cy="533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r>
              <a:rPr lang="en-US" sz="2000">
                <a:solidFill>
                  <a:schemeClr val="tx1"/>
                </a:solidFill>
              </a:rPr>
              <a:t>7</a:t>
            </a:r>
          </a:p>
        </p:txBody>
      </p:sp>
      <p:sp>
        <p:nvSpPr>
          <p:cNvPr id="31" name="Rectangle 20"/>
          <p:cNvSpPr>
            <a:spLocks noChangeArrowheads="1"/>
          </p:cNvSpPr>
          <p:nvPr/>
        </p:nvSpPr>
        <p:spPr bwMode="auto">
          <a:xfrm>
            <a:off x="5955904" y="2971800"/>
            <a:ext cx="431800" cy="533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r>
              <a:rPr lang="en-US" sz="2000">
                <a:solidFill>
                  <a:schemeClr val="tx1"/>
                </a:solidFill>
              </a:rPr>
              <a:t>8</a:t>
            </a:r>
          </a:p>
        </p:txBody>
      </p:sp>
      <p:sp>
        <p:nvSpPr>
          <p:cNvPr id="32" name="Rectangle 20"/>
          <p:cNvSpPr>
            <a:spLocks noChangeArrowheads="1"/>
          </p:cNvSpPr>
          <p:nvPr/>
        </p:nvSpPr>
        <p:spPr bwMode="auto">
          <a:xfrm>
            <a:off x="6597056" y="2971800"/>
            <a:ext cx="431800" cy="533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r>
              <a:rPr lang="en-US" sz="2000">
                <a:solidFill>
                  <a:schemeClr val="tx1"/>
                </a:solidFill>
              </a:rPr>
              <a:t>9</a:t>
            </a:r>
          </a:p>
        </p:txBody>
      </p:sp>
      <p:sp>
        <p:nvSpPr>
          <p:cNvPr id="33" name="Rectangle 20"/>
          <p:cNvSpPr>
            <a:spLocks noChangeArrowheads="1"/>
          </p:cNvSpPr>
          <p:nvPr/>
        </p:nvSpPr>
        <p:spPr bwMode="auto">
          <a:xfrm>
            <a:off x="7206656" y="2971800"/>
            <a:ext cx="508000" cy="533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r>
              <a:rPr lang="en-US" sz="2000">
                <a:solidFill>
                  <a:schemeClr val="tx1"/>
                </a:solidFill>
              </a:rPr>
              <a:t>10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201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11188" y="476250"/>
            <a:ext cx="7772400" cy="792163"/>
          </a:xfrm>
        </p:spPr>
        <p:txBody>
          <a:bodyPr/>
          <a:lstStyle/>
          <a:p>
            <a:pPr algn="ctr"/>
            <a:r>
              <a:rPr lang="en-US" sz="4400">
                <a:solidFill>
                  <a:srgbClr val="00FFFF"/>
                </a:solidFill>
              </a:rPr>
              <a:t>Break One Cycle into Two</a:t>
            </a:r>
          </a:p>
        </p:txBody>
      </p:sp>
      <p:sp>
        <p:nvSpPr>
          <p:cNvPr id="34201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539750" y="4309320"/>
            <a:ext cx="8064500" cy="792163"/>
          </a:xfrm>
        </p:spPr>
        <p:txBody>
          <a:bodyPr/>
          <a:lstStyle/>
          <a:p>
            <a:pPr algn="ctr" rtl="0">
              <a:lnSpc>
                <a:spcPct val="120000"/>
              </a:lnSpc>
              <a:spcBef>
                <a:spcPct val="80000"/>
              </a:spcBef>
            </a:pPr>
            <a:r>
              <a:rPr lang="en-US" sz="3600"/>
              <a:t>Swap the cycle’s </a:t>
            </a:r>
            <a:r>
              <a:rPr lang="en-US" sz="3600">
                <a:solidFill>
                  <a:schemeClr val="accent3"/>
                </a:solidFill>
              </a:rPr>
              <a:t>middle </a:t>
            </a:r>
            <a:r>
              <a:rPr lang="en-US" sz="3600"/>
              <a:t>with its </a:t>
            </a:r>
            <a:r>
              <a:rPr lang="en-US" sz="3600">
                <a:solidFill>
                  <a:srgbClr val="00FF00"/>
                </a:solidFill>
              </a:rPr>
              <a:t>start</a:t>
            </a:r>
          </a:p>
        </p:txBody>
      </p:sp>
      <p:sp>
        <p:nvSpPr>
          <p:cNvPr id="342020" name="Rectangle 4"/>
          <p:cNvSpPr>
            <a:spLocks noChangeArrowheads="1"/>
          </p:cNvSpPr>
          <p:nvPr/>
        </p:nvSpPr>
        <p:spPr bwMode="auto">
          <a:xfrm>
            <a:off x="6588125" y="1773238"/>
            <a:ext cx="431800" cy="914400"/>
          </a:xfrm>
          <a:prstGeom prst="rect">
            <a:avLst/>
          </a:prstGeom>
          <a:solidFill>
            <a:schemeClr val="accent4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r>
              <a:rPr lang="en-US" sz="2800">
                <a:solidFill>
                  <a:srgbClr val="1C1C1C"/>
                </a:solidFill>
              </a:rPr>
              <a:t>6</a:t>
            </a:r>
          </a:p>
        </p:txBody>
      </p:sp>
      <p:sp>
        <p:nvSpPr>
          <p:cNvPr id="342021" name="Rectangle 5"/>
          <p:cNvSpPr>
            <a:spLocks noChangeArrowheads="1"/>
          </p:cNvSpPr>
          <p:nvPr/>
        </p:nvSpPr>
        <p:spPr bwMode="auto">
          <a:xfrm>
            <a:off x="7235825" y="1773238"/>
            <a:ext cx="431800" cy="914400"/>
          </a:xfrm>
          <a:prstGeom prst="rect">
            <a:avLst/>
          </a:prstGeom>
          <a:solidFill>
            <a:schemeClr val="accent3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r>
              <a:rPr lang="en-US" sz="2800">
                <a:solidFill>
                  <a:srgbClr val="1C1C1C"/>
                </a:solidFill>
              </a:rPr>
              <a:t>3</a:t>
            </a:r>
          </a:p>
        </p:txBody>
      </p:sp>
      <p:sp>
        <p:nvSpPr>
          <p:cNvPr id="342022" name="Rectangle 6"/>
          <p:cNvSpPr>
            <a:spLocks noChangeArrowheads="1"/>
          </p:cNvSpPr>
          <p:nvPr/>
        </p:nvSpPr>
        <p:spPr bwMode="auto">
          <a:xfrm>
            <a:off x="3995738" y="1773238"/>
            <a:ext cx="431800" cy="914400"/>
          </a:xfrm>
          <a:prstGeom prst="rect">
            <a:avLst/>
          </a:prstGeom>
          <a:solidFill>
            <a:schemeClr val="accent4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r>
              <a:rPr lang="en-US" sz="2800">
                <a:solidFill>
                  <a:srgbClr val="1C1C1C"/>
                </a:solidFill>
              </a:rPr>
              <a:t>5</a:t>
            </a:r>
          </a:p>
        </p:txBody>
      </p:sp>
      <p:sp>
        <p:nvSpPr>
          <p:cNvPr id="342023" name="Rectangle 7"/>
          <p:cNvSpPr>
            <a:spLocks noChangeArrowheads="1"/>
          </p:cNvSpPr>
          <p:nvPr/>
        </p:nvSpPr>
        <p:spPr bwMode="auto">
          <a:xfrm>
            <a:off x="4643438" y="1773238"/>
            <a:ext cx="431800" cy="914400"/>
          </a:xfrm>
          <a:prstGeom prst="rect">
            <a:avLst/>
          </a:prstGeom>
          <a:solidFill>
            <a:schemeClr val="accent4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r>
              <a:rPr lang="en-US" sz="2800">
                <a:solidFill>
                  <a:srgbClr val="1C1C1C"/>
                </a:solidFill>
              </a:rPr>
              <a:t>1</a:t>
            </a:r>
          </a:p>
        </p:txBody>
      </p:sp>
      <p:sp>
        <p:nvSpPr>
          <p:cNvPr id="342024" name="Rectangle 8"/>
          <p:cNvSpPr>
            <a:spLocks noChangeArrowheads="1"/>
          </p:cNvSpPr>
          <p:nvPr/>
        </p:nvSpPr>
        <p:spPr bwMode="auto">
          <a:xfrm>
            <a:off x="5291138" y="1773238"/>
            <a:ext cx="431800" cy="914400"/>
          </a:xfrm>
          <a:prstGeom prst="rect">
            <a:avLst/>
          </a:prstGeom>
          <a:solidFill>
            <a:schemeClr val="accent3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r>
              <a:rPr lang="en-US" sz="2800">
                <a:solidFill>
                  <a:srgbClr val="1C1C1C"/>
                </a:solidFill>
              </a:rPr>
              <a:t>2</a:t>
            </a:r>
          </a:p>
        </p:txBody>
      </p:sp>
      <p:sp>
        <p:nvSpPr>
          <p:cNvPr id="342025" name="Rectangle 9"/>
          <p:cNvSpPr>
            <a:spLocks noChangeArrowheads="1"/>
          </p:cNvSpPr>
          <p:nvPr/>
        </p:nvSpPr>
        <p:spPr bwMode="auto">
          <a:xfrm>
            <a:off x="5940425" y="1773238"/>
            <a:ext cx="430213" cy="914400"/>
          </a:xfrm>
          <a:prstGeom prst="rect">
            <a:avLst/>
          </a:prstGeom>
          <a:solidFill>
            <a:schemeClr val="accent3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r>
              <a:rPr lang="en-US" sz="2800">
                <a:solidFill>
                  <a:srgbClr val="1C1C1C"/>
                </a:solidFill>
              </a:rPr>
              <a:t>10</a:t>
            </a:r>
          </a:p>
        </p:txBody>
      </p:sp>
      <p:sp>
        <p:nvSpPr>
          <p:cNvPr id="342026" name="Rectangle 10"/>
          <p:cNvSpPr>
            <a:spLocks noChangeArrowheads="1"/>
          </p:cNvSpPr>
          <p:nvPr/>
        </p:nvSpPr>
        <p:spPr bwMode="auto">
          <a:xfrm>
            <a:off x="1403350" y="1773238"/>
            <a:ext cx="431800" cy="914400"/>
          </a:xfrm>
          <a:prstGeom prst="rect">
            <a:avLst/>
          </a:prstGeom>
          <a:solidFill>
            <a:schemeClr val="accent4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r>
              <a:rPr lang="en-US" sz="2800">
                <a:solidFill>
                  <a:srgbClr val="1C1C1C"/>
                </a:solidFill>
              </a:rPr>
              <a:t>9</a:t>
            </a:r>
          </a:p>
        </p:txBody>
      </p:sp>
      <p:sp>
        <p:nvSpPr>
          <p:cNvPr id="342027" name="Rectangle 11"/>
          <p:cNvSpPr>
            <a:spLocks noChangeArrowheads="1"/>
          </p:cNvSpPr>
          <p:nvPr/>
        </p:nvSpPr>
        <p:spPr bwMode="auto">
          <a:xfrm>
            <a:off x="2051050" y="1773238"/>
            <a:ext cx="431800" cy="914400"/>
          </a:xfrm>
          <a:prstGeom prst="rect">
            <a:avLst/>
          </a:prstGeom>
          <a:solidFill>
            <a:schemeClr val="accent3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r>
              <a:rPr lang="en-US" sz="2800">
                <a:solidFill>
                  <a:srgbClr val="1C1C1C"/>
                </a:solidFill>
              </a:rPr>
              <a:t>8</a:t>
            </a:r>
          </a:p>
        </p:txBody>
      </p:sp>
      <p:sp>
        <p:nvSpPr>
          <p:cNvPr id="342028" name="Rectangle 12"/>
          <p:cNvSpPr>
            <a:spLocks noChangeArrowheads="1"/>
          </p:cNvSpPr>
          <p:nvPr/>
        </p:nvSpPr>
        <p:spPr bwMode="auto">
          <a:xfrm>
            <a:off x="2698750" y="1773238"/>
            <a:ext cx="431800" cy="914400"/>
          </a:xfrm>
          <a:prstGeom prst="rect">
            <a:avLst/>
          </a:prstGeom>
          <a:solidFill>
            <a:schemeClr val="accent3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r>
              <a:rPr lang="en-US" sz="2800">
                <a:solidFill>
                  <a:srgbClr val="1C1C1C"/>
                </a:solidFill>
              </a:rPr>
              <a:t>4</a:t>
            </a:r>
          </a:p>
        </p:txBody>
      </p:sp>
      <p:sp>
        <p:nvSpPr>
          <p:cNvPr id="342029" name="Rectangle 13"/>
          <p:cNvSpPr>
            <a:spLocks noChangeArrowheads="1"/>
          </p:cNvSpPr>
          <p:nvPr/>
        </p:nvSpPr>
        <p:spPr bwMode="auto">
          <a:xfrm>
            <a:off x="3348038" y="1773238"/>
            <a:ext cx="431800" cy="914400"/>
          </a:xfrm>
          <a:prstGeom prst="rect">
            <a:avLst/>
          </a:prstGeom>
          <a:solidFill>
            <a:schemeClr val="accent3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r>
              <a:rPr lang="en-US" sz="2800">
                <a:solidFill>
                  <a:srgbClr val="1C1C1C"/>
                </a:solidFill>
              </a:rPr>
              <a:t>7</a:t>
            </a:r>
          </a:p>
        </p:txBody>
      </p:sp>
      <p:sp>
        <p:nvSpPr>
          <p:cNvPr id="342060" name="Rectangle 44"/>
          <p:cNvSpPr>
            <a:spLocks noChangeArrowheads="1"/>
          </p:cNvSpPr>
          <p:nvPr/>
        </p:nvSpPr>
        <p:spPr bwMode="auto">
          <a:xfrm>
            <a:off x="6588125" y="3141663"/>
            <a:ext cx="431800" cy="914400"/>
          </a:xfrm>
          <a:prstGeom prst="rect">
            <a:avLst/>
          </a:prstGeom>
          <a:solidFill>
            <a:schemeClr val="accent4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r>
              <a:rPr lang="en-US" sz="2800">
                <a:solidFill>
                  <a:srgbClr val="1C1C1C"/>
                </a:solidFill>
              </a:rPr>
              <a:t>6</a:t>
            </a:r>
          </a:p>
        </p:txBody>
      </p:sp>
      <p:sp>
        <p:nvSpPr>
          <p:cNvPr id="342061" name="Rectangle 45"/>
          <p:cNvSpPr>
            <a:spLocks noChangeArrowheads="1"/>
          </p:cNvSpPr>
          <p:nvPr/>
        </p:nvSpPr>
        <p:spPr bwMode="auto">
          <a:xfrm>
            <a:off x="7235825" y="3141663"/>
            <a:ext cx="431800" cy="914400"/>
          </a:xfrm>
          <a:prstGeom prst="rect">
            <a:avLst/>
          </a:prstGeom>
          <a:solidFill>
            <a:srgbClr val="00FF0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r>
              <a:rPr lang="en-US" sz="2800">
                <a:solidFill>
                  <a:srgbClr val="1C1C1C"/>
                </a:solidFill>
              </a:rPr>
              <a:t>3</a:t>
            </a:r>
          </a:p>
        </p:txBody>
      </p:sp>
      <p:sp>
        <p:nvSpPr>
          <p:cNvPr id="342062" name="Rectangle 46"/>
          <p:cNvSpPr>
            <a:spLocks noChangeArrowheads="1"/>
          </p:cNvSpPr>
          <p:nvPr/>
        </p:nvSpPr>
        <p:spPr bwMode="auto">
          <a:xfrm>
            <a:off x="3995738" y="3141663"/>
            <a:ext cx="431800" cy="914400"/>
          </a:xfrm>
          <a:prstGeom prst="rect">
            <a:avLst/>
          </a:prstGeom>
          <a:solidFill>
            <a:schemeClr val="accent4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r>
              <a:rPr lang="en-US" sz="2800">
                <a:solidFill>
                  <a:srgbClr val="1C1C1C"/>
                </a:solidFill>
              </a:rPr>
              <a:t>5</a:t>
            </a:r>
          </a:p>
        </p:txBody>
      </p:sp>
      <p:sp>
        <p:nvSpPr>
          <p:cNvPr id="342063" name="Rectangle 47"/>
          <p:cNvSpPr>
            <a:spLocks noChangeArrowheads="1"/>
          </p:cNvSpPr>
          <p:nvPr/>
        </p:nvSpPr>
        <p:spPr bwMode="auto">
          <a:xfrm>
            <a:off x="4643438" y="3141663"/>
            <a:ext cx="431800" cy="914400"/>
          </a:xfrm>
          <a:prstGeom prst="rect">
            <a:avLst/>
          </a:prstGeom>
          <a:solidFill>
            <a:schemeClr val="accent4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r>
              <a:rPr lang="en-US" sz="2800">
                <a:solidFill>
                  <a:srgbClr val="1C1C1C"/>
                </a:solidFill>
              </a:rPr>
              <a:t>1</a:t>
            </a:r>
          </a:p>
        </p:txBody>
      </p:sp>
      <p:sp>
        <p:nvSpPr>
          <p:cNvPr id="342064" name="Rectangle 48"/>
          <p:cNvSpPr>
            <a:spLocks noChangeArrowheads="1"/>
          </p:cNvSpPr>
          <p:nvPr/>
        </p:nvSpPr>
        <p:spPr bwMode="auto">
          <a:xfrm>
            <a:off x="5291138" y="3141663"/>
            <a:ext cx="431800" cy="914400"/>
          </a:xfrm>
          <a:prstGeom prst="rect">
            <a:avLst/>
          </a:prstGeom>
          <a:solidFill>
            <a:schemeClr val="accent3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r>
              <a:rPr lang="en-US" sz="2800">
                <a:solidFill>
                  <a:srgbClr val="1C1C1C"/>
                </a:solidFill>
              </a:rPr>
              <a:t>2</a:t>
            </a:r>
          </a:p>
        </p:txBody>
      </p:sp>
      <p:sp>
        <p:nvSpPr>
          <p:cNvPr id="342065" name="Rectangle 49"/>
          <p:cNvSpPr>
            <a:spLocks noChangeArrowheads="1"/>
          </p:cNvSpPr>
          <p:nvPr/>
        </p:nvSpPr>
        <p:spPr bwMode="auto">
          <a:xfrm>
            <a:off x="5940425" y="3141663"/>
            <a:ext cx="430213" cy="914400"/>
          </a:xfrm>
          <a:prstGeom prst="rect">
            <a:avLst/>
          </a:prstGeom>
          <a:solidFill>
            <a:srgbClr val="00FF0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r>
              <a:rPr lang="en-US" sz="2800">
                <a:solidFill>
                  <a:srgbClr val="1C1C1C"/>
                </a:solidFill>
              </a:rPr>
              <a:t>10</a:t>
            </a:r>
          </a:p>
        </p:txBody>
      </p:sp>
      <p:sp>
        <p:nvSpPr>
          <p:cNvPr id="342066" name="Rectangle 50"/>
          <p:cNvSpPr>
            <a:spLocks noChangeArrowheads="1"/>
          </p:cNvSpPr>
          <p:nvPr/>
        </p:nvSpPr>
        <p:spPr bwMode="auto">
          <a:xfrm>
            <a:off x="1403350" y="3141663"/>
            <a:ext cx="431800" cy="914400"/>
          </a:xfrm>
          <a:prstGeom prst="rect">
            <a:avLst/>
          </a:prstGeom>
          <a:solidFill>
            <a:schemeClr val="accent4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r>
              <a:rPr lang="en-US" sz="2800">
                <a:solidFill>
                  <a:srgbClr val="1C1C1C"/>
                </a:solidFill>
              </a:rPr>
              <a:t>9</a:t>
            </a:r>
          </a:p>
        </p:txBody>
      </p:sp>
      <p:sp>
        <p:nvSpPr>
          <p:cNvPr id="342067" name="Rectangle 51"/>
          <p:cNvSpPr>
            <a:spLocks noChangeArrowheads="1"/>
          </p:cNvSpPr>
          <p:nvPr/>
        </p:nvSpPr>
        <p:spPr bwMode="auto">
          <a:xfrm>
            <a:off x="2051050" y="3141663"/>
            <a:ext cx="431800" cy="914400"/>
          </a:xfrm>
          <a:prstGeom prst="rect">
            <a:avLst/>
          </a:prstGeom>
          <a:solidFill>
            <a:srgbClr val="00FF0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r>
              <a:rPr lang="en-US" sz="2800">
                <a:solidFill>
                  <a:srgbClr val="1C1C1C"/>
                </a:solidFill>
              </a:rPr>
              <a:t>8</a:t>
            </a:r>
          </a:p>
        </p:txBody>
      </p:sp>
      <p:sp>
        <p:nvSpPr>
          <p:cNvPr id="342068" name="Rectangle 52"/>
          <p:cNvSpPr>
            <a:spLocks noChangeArrowheads="1"/>
          </p:cNvSpPr>
          <p:nvPr/>
        </p:nvSpPr>
        <p:spPr bwMode="auto">
          <a:xfrm>
            <a:off x="2698750" y="3141663"/>
            <a:ext cx="431800" cy="914400"/>
          </a:xfrm>
          <a:prstGeom prst="rect">
            <a:avLst/>
          </a:prstGeom>
          <a:solidFill>
            <a:schemeClr val="accent3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r>
              <a:rPr lang="en-US" sz="2800">
                <a:solidFill>
                  <a:srgbClr val="1C1C1C"/>
                </a:solidFill>
              </a:rPr>
              <a:t>4</a:t>
            </a:r>
          </a:p>
        </p:txBody>
      </p:sp>
      <p:sp>
        <p:nvSpPr>
          <p:cNvPr id="342069" name="Rectangle 53"/>
          <p:cNvSpPr>
            <a:spLocks noChangeArrowheads="1"/>
          </p:cNvSpPr>
          <p:nvPr/>
        </p:nvSpPr>
        <p:spPr bwMode="auto">
          <a:xfrm>
            <a:off x="3348038" y="3141663"/>
            <a:ext cx="431800" cy="914400"/>
          </a:xfrm>
          <a:prstGeom prst="rect">
            <a:avLst/>
          </a:prstGeom>
          <a:solidFill>
            <a:schemeClr val="accent3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r>
              <a:rPr lang="en-US" sz="2800">
                <a:solidFill>
                  <a:srgbClr val="1C1C1C"/>
                </a:solidFill>
              </a:rPr>
              <a:t>7</a:t>
            </a:r>
          </a:p>
        </p:txBody>
      </p:sp>
      <p:sp>
        <p:nvSpPr>
          <p:cNvPr id="342070" name="Rectangle 54"/>
          <p:cNvSpPr>
            <a:spLocks noChangeArrowheads="1"/>
          </p:cNvSpPr>
          <p:nvPr/>
        </p:nvSpPr>
        <p:spPr bwMode="auto">
          <a:xfrm>
            <a:off x="6516688" y="5300663"/>
            <a:ext cx="431800" cy="914400"/>
          </a:xfrm>
          <a:prstGeom prst="rect">
            <a:avLst/>
          </a:prstGeom>
          <a:solidFill>
            <a:schemeClr val="accent4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r>
              <a:rPr lang="en-US" sz="2800">
                <a:solidFill>
                  <a:srgbClr val="1C1C1C"/>
                </a:solidFill>
              </a:rPr>
              <a:t>6</a:t>
            </a:r>
          </a:p>
        </p:txBody>
      </p:sp>
      <p:sp>
        <p:nvSpPr>
          <p:cNvPr id="342071" name="Rectangle 55"/>
          <p:cNvSpPr>
            <a:spLocks noChangeArrowheads="1"/>
          </p:cNvSpPr>
          <p:nvPr/>
        </p:nvSpPr>
        <p:spPr bwMode="auto">
          <a:xfrm>
            <a:off x="7164388" y="5300663"/>
            <a:ext cx="431800" cy="914400"/>
          </a:xfrm>
          <a:prstGeom prst="rect">
            <a:avLst/>
          </a:prstGeom>
          <a:solidFill>
            <a:srgbClr val="00FF0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r>
              <a:rPr lang="en-US" sz="2800">
                <a:solidFill>
                  <a:srgbClr val="1C1C1C"/>
                </a:solidFill>
              </a:rPr>
              <a:t>3</a:t>
            </a:r>
          </a:p>
        </p:txBody>
      </p:sp>
      <p:sp>
        <p:nvSpPr>
          <p:cNvPr id="342072" name="Rectangle 56"/>
          <p:cNvSpPr>
            <a:spLocks noChangeArrowheads="1"/>
          </p:cNvSpPr>
          <p:nvPr/>
        </p:nvSpPr>
        <p:spPr bwMode="auto">
          <a:xfrm>
            <a:off x="3924300" y="5300663"/>
            <a:ext cx="431800" cy="914400"/>
          </a:xfrm>
          <a:prstGeom prst="rect">
            <a:avLst/>
          </a:prstGeom>
          <a:solidFill>
            <a:schemeClr val="accent4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r>
              <a:rPr lang="en-US" sz="2800">
                <a:solidFill>
                  <a:srgbClr val="1C1C1C"/>
                </a:solidFill>
              </a:rPr>
              <a:t>5</a:t>
            </a:r>
          </a:p>
        </p:txBody>
      </p:sp>
      <p:sp>
        <p:nvSpPr>
          <p:cNvPr id="342073" name="Rectangle 57"/>
          <p:cNvSpPr>
            <a:spLocks noChangeArrowheads="1"/>
          </p:cNvSpPr>
          <p:nvPr/>
        </p:nvSpPr>
        <p:spPr bwMode="auto">
          <a:xfrm>
            <a:off x="4572000" y="5300663"/>
            <a:ext cx="431800" cy="914400"/>
          </a:xfrm>
          <a:prstGeom prst="rect">
            <a:avLst/>
          </a:prstGeom>
          <a:solidFill>
            <a:schemeClr val="accent4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r>
              <a:rPr lang="en-US" sz="2800">
                <a:solidFill>
                  <a:srgbClr val="1C1C1C"/>
                </a:solidFill>
              </a:rPr>
              <a:t>1</a:t>
            </a:r>
          </a:p>
        </p:txBody>
      </p:sp>
      <p:sp>
        <p:nvSpPr>
          <p:cNvPr id="342074" name="Rectangle 58"/>
          <p:cNvSpPr>
            <a:spLocks noChangeArrowheads="1"/>
          </p:cNvSpPr>
          <p:nvPr/>
        </p:nvSpPr>
        <p:spPr bwMode="auto">
          <a:xfrm>
            <a:off x="5219700" y="5300663"/>
            <a:ext cx="431800" cy="914400"/>
          </a:xfrm>
          <a:prstGeom prst="rect">
            <a:avLst/>
          </a:prstGeom>
          <a:solidFill>
            <a:schemeClr val="accent3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r>
              <a:rPr lang="en-US" sz="2800">
                <a:solidFill>
                  <a:srgbClr val="1C1C1C"/>
                </a:solidFill>
              </a:rPr>
              <a:t>2</a:t>
            </a:r>
          </a:p>
        </p:txBody>
      </p:sp>
      <p:sp>
        <p:nvSpPr>
          <p:cNvPr id="342075" name="Rectangle 59"/>
          <p:cNvSpPr>
            <a:spLocks noChangeArrowheads="1"/>
          </p:cNvSpPr>
          <p:nvPr/>
        </p:nvSpPr>
        <p:spPr bwMode="auto">
          <a:xfrm>
            <a:off x="5868988" y="5300663"/>
            <a:ext cx="430212" cy="914400"/>
          </a:xfrm>
          <a:prstGeom prst="rect">
            <a:avLst/>
          </a:prstGeom>
          <a:solidFill>
            <a:srgbClr val="00FF0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r>
              <a:rPr lang="en-US" sz="2800">
                <a:solidFill>
                  <a:srgbClr val="1C1C1C"/>
                </a:solidFill>
              </a:rPr>
              <a:t>10</a:t>
            </a:r>
          </a:p>
        </p:txBody>
      </p:sp>
      <p:sp>
        <p:nvSpPr>
          <p:cNvPr id="342076" name="Rectangle 60"/>
          <p:cNvSpPr>
            <a:spLocks noChangeArrowheads="1"/>
          </p:cNvSpPr>
          <p:nvPr/>
        </p:nvSpPr>
        <p:spPr bwMode="auto">
          <a:xfrm>
            <a:off x="1331913" y="5300663"/>
            <a:ext cx="431800" cy="914400"/>
          </a:xfrm>
          <a:prstGeom prst="rect">
            <a:avLst/>
          </a:prstGeom>
          <a:solidFill>
            <a:schemeClr val="accent4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r>
              <a:rPr lang="en-US" sz="2800">
                <a:solidFill>
                  <a:srgbClr val="1C1C1C"/>
                </a:solidFill>
              </a:rPr>
              <a:t>9</a:t>
            </a:r>
          </a:p>
        </p:txBody>
      </p:sp>
      <p:sp>
        <p:nvSpPr>
          <p:cNvPr id="342077" name="Rectangle 61"/>
          <p:cNvSpPr>
            <a:spLocks noChangeArrowheads="1"/>
          </p:cNvSpPr>
          <p:nvPr/>
        </p:nvSpPr>
        <p:spPr bwMode="auto">
          <a:xfrm>
            <a:off x="1979613" y="5300663"/>
            <a:ext cx="431800" cy="914400"/>
          </a:xfrm>
          <a:prstGeom prst="rect">
            <a:avLst/>
          </a:prstGeom>
          <a:solidFill>
            <a:schemeClr val="accent3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r>
              <a:rPr lang="en-US" sz="2800">
                <a:solidFill>
                  <a:srgbClr val="1C1C1C"/>
                </a:solidFill>
              </a:rPr>
              <a:t>4</a:t>
            </a:r>
          </a:p>
        </p:txBody>
      </p:sp>
      <p:sp>
        <p:nvSpPr>
          <p:cNvPr id="342078" name="Rectangle 62"/>
          <p:cNvSpPr>
            <a:spLocks noChangeArrowheads="1"/>
          </p:cNvSpPr>
          <p:nvPr/>
        </p:nvSpPr>
        <p:spPr bwMode="auto">
          <a:xfrm>
            <a:off x="2627313" y="5300663"/>
            <a:ext cx="431800" cy="914400"/>
          </a:xfrm>
          <a:prstGeom prst="rect">
            <a:avLst/>
          </a:prstGeom>
          <a:solidFill>
            <a:srgbClr val="00FF0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r>
              <a:rPr lang="en-US" sz="2800">
                <a:solidFill>
                  <a:srgbClr val="1C1C1C"/>
                </a:solidFill>
              </a:rPr>
              <a:t>8</a:t>
            </a:r>
          </a:p>
        </p:txBody>
      </p:sp>
      <p:sp>
        <p:nvSpPr>
          <p:cNvPr id="342079" name="Rectangle 63"/>
          <p:cNvSpPr>
            <a:spLocks noChangeArrowheads="1"/>
          </p:cNvSpPr>
          <p:nvPr/>
        </p:nvSpPr>
        <p:spPr bwMode="auto">
          <a:xfrm>
            <a:off x="3276600" y="5300663"/>
            <a:ext cx="431800" cy="914400"/>
          </a:xfrm>
          <a:prstGeom prst="rect">
            <a:avLst/>
          </a:prstGeom>
          <a:solidFill>
            <a:schemeClr val="accent3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r>
              <a:rPr lang="en-US" sz="2800">
                <a:solidFill>
                  <a:srgbClr val="1C1C1C"/>
                </a:solidFill>
              </a:rPr>
              <a:t>7</a:t>
            </a:r>
          </a:p>
        </p:txBody>
      </p:sp>
      <p:sp>
        <p:nvSpPr>
          <p:cNvPr id="34" name="Rectangle 20"/>
          <p:cNvSpPr>
            <a:spLocks noChangeArrowheads="1"/>
          </p:cNvSpPr>
          <p:nvPr/>
        </p:nvSpPr>
        <p:spPr bwMode="auto">
          <a:xfrm>
            <a:off x="1334840" y="6224736"/>
            <a:ext cx="431800" cy="533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r>
              <a:rPr lang="en-US" sz="2000">
                <a:solidFill>
                  <a:schemeClr val="tx1"/>
                </a:solidFill>
              </a:rPr>
              <a:t>1</a:t>
            </a:r>
          </a:p>
        </p:txBody>
      </p:sp>
      <p:sp>
        <p:nvSpPr>
          <p:cNvPr id="35" name="Rectangle 20"/>
          <p:cNvSpPr>
            <a:spLocks noChangeArrowheads="1"/>
          </p:cNvSpPr>
          <p:nvPr/>
        </p:nvSpPr>
        <p:spPr bwMode="auto">
          <a:xfrm>
            <a:off x="1981200" y="6224736"/>
            <a:ext cx="431800" cy="533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r>
              <a:rPr lang="en-US" sz="2000">
                <a:solidFill>
                  <a:schemeClr val="tx1"/>
                </a:solidFill>
              </a:rPr>
              <a:t>2</a:t>
            </a:r>
          </a:p>
        </p:txBody>
      </p:sp>
      <p:sp>
        <p:nvSpPr>
          <p:cNvPr id="36" name="Rectangle 20"/>
          <p:cNvSpPr>
            <a:spLocks noChangeArrowheads="1"/>
          </p:cNvSpPr>
          <p:nvPr/>
        </p:nvSpPr>
        <p:spPr bwMode="auto">
          <a:xfrm>
            <a:off x="2630240" y="6224736"/>
            <a:ext cx="431800" cy="533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r>
              <a:rPr lang="en-US" sz="2000">
                <a:solidFill>
                  <a:schemeClr val="tx1"/>
                </a:solidFill>
              </a:rPr>
              <a:t>3</a:t>
            </a:r>
          </a:p>
        </p:txBody>
      </p:sp>
      <p:sp>
        <p:nvSpPr>
          <p:cNvPr id="37" name="Rectangle 20"/>
          <p:cNvSpPr>
            <a:spLocks noChangeArrowheads="1"/>
          </p:cNvSpPr>
          <p:nvPr/>
        </p:nvSpPr>
        <p:spPr bwMode="auto">
          <a:xfrm>
            <a:off x="3279280" y="6224736"/>
            <a:ext cx="431800" cy="533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r>
              <a:rPr lang="en-US" sz="2000">
                <a:solidFill>
                  <a:schemeClr val="tx1"/>
                </a:solidFill>
              </a:rPr>
              <a:t>4</a:t>
            </a:r>
          </a:p>
        </p:txBody>
      </p:sp>
      <p:sp>
        <p:nvSpPr>
          <p:cNvPr id="38" name="Rectangle 20"/>
          <p:cNvSpPr>
            <a:spLocks noChangeArrowheads="1"/>
          </p:cNvSpPr>
          <p:nvPr/>
        </p:nvSpPr>
        <p:spPr bwMode="auto">
          <a:xfrm>
            <a:off x="3925640" y="6224736"/>
            <a:ext cx="431800" cy="533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r>
              <a:rPr lang="en-US" sz="2000">
                <a:solidFill>
                  <a:schemeClr val="tx1"/>
                </a:solidFill>
              </a:rPr>
              <a:t>5</a:t>
            </a:r>
          </a:p>
        </p:txBody>
      </p:sp>
      <p:sp>
        <p:nvSpPr>
          <p:cNvPr id="39" name="Rectangle 20"/>
          <p:cNvSpPr>
            <a:spLocks noChangeArrowheads="1"/>
          </p:cNvSpPr>
          <p:nvPr/>
        </p:nvSpPr>
        <p:spPr bwMode="auto">
          <a:xfrm>
            <a:off x="4572000" y="6224736"/>
            <a:ext cx="431800" cy="533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r>
              <a:rPr lang="en-US" sz="2000">
                <a:solidFill>
                  <a:schemeClr val="tx1"/>
                </a:solidFill>
              </a:rPr>
              <a:t>6</a:t>
            </a:r>
          </a:p>
        </p:txBody>
      </p:sp>
      <p:sp>
        <p:nvSpPr>
          <p:cNvPr id="40" name="Rectangle 20"/>
          <p:cNvSpPr>
            <a:spLocks noChangeArrowheads="1"/>
          </p:cNvSpPr>
          <p:nvPr/>
        </p:nvSpPr>
        <p:spPr bwMode="auto">
          <a:xfrm>
            <a:off x="5221040" y="6224736"/>
            <a:ext cx="431800" cy="533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r>
              <a:rPr lang="en-US" sz="2000">
                <a:solidFill>
                  <a:schemeClr val="tx1"/>
                </a:solidFill>
              </a:rPr>
              <a:t>7</a:t>
            </a:r>
          </a:p>
        </p:txBody>
      </p:sp>
      <p:sp>
        <p:nvSpPr>
          <p:cNvPr id="41" name="Rectangle 20"/>
          <p:cNvSpPr>
            <a:spLocks noChangeArrowheads="1"/>
          </p:cNvSpPr>
          <p:nvPr/>
        </p:nvSpPr>
        <p:spPr bwMode="auto">
          <a:xfrm>
            <a:off x="5875288" y="6224736"/>
            <a:ext cx="431800" cy="533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r>
              <a:rPr lang="en-US" sz="2000">
                <a:solidFill>
                  <a:schemeClr val="tx1"/>
                </a:solidFill>
              </a:rPr>
              <a:t>8</a:t>
            </a:r>
          </a:p>
        </p:txBody>
      </p:sp>
      <p:sp>
        <p:nvSpPr>
          <p:cNvPr id="42" name="Rectangle 20"/>
          <p:cNvSpPr>
            <a:spLocks noChangeArrowheads="1"/>
          </p:cNvSpPr>
          <p:nvPr/>
        </p:nvSpPr>
        <p:spPr bwMode="auto">
          <a:xfrm>
            <a:off x="6516440" y="6224736"/>
            <a:ext cx="431800" cy="533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r>
              <a:rPr lang="en-US" sz="2000">
                <a:solidFill>
                  <a:schemeClr val="tx1"/>
                </a:solidFill>
              </a:rPr>
              <a:t>9</a:t>
            </a:r>
          </a:p>
        </p:txBody>
      </p:sp>
      <p:sp>
        <p:nvSpPr>
          <p:cNvPr id="43" name="Rectangle 20"/>
          <p:cNvSpPr>
            <a:spLocks noChangeArrowheads="1"/>
          </p:cNvSpPr>
          <p:nvPr/>
        </p:nvSpPr>
        <p:spPr bwMode="auto">
          <a:xfrm>
            <a:off x="7126040" y="6224736"/>
            <a:ext cx="508000" cy="533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r>
              <a:rPr lang="en-US" sz="2000">
                <a:solidFill>
                  <a:schemeClr val="tx1"/>
                </a:solidFill>
              </a:rPr>
              <a:t>10</a:t>
            </a:r>
          </a:p>
        </p:txBody>
      </p:sp>
      <p:sp>
        <p:nvSpPr>
          <p:cNvPr id="44" name="Rectangle 20"/>
          <p:cNvSpPr>
            <a:spLocks noChangeArrowheads="1"/>
          </p:cNvSpPr>
          <p:nvPr/>
        </p:nvSpPr>
        <p:spPr bwMode="auto">
          <a:xfrm>
            <a:off x="1407416" y="4038600"/>
            <a:ext cx="431800" cy="533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r>
              <a:rPr lang="en-US" sz="2000">
                <a:solidFill>
                  <a:schemeClr val="tx1"/>
                </a:solidFill>
              </a:rPr>
              <a:t>1</a:t>
            </a:r>
          </a:p>
        </p:txBody>
      </p:sp>
      <p:sp>
        <p:nvSpPr>
          <p:cNvPr id="45" name="Rectangle 20"/>
          <p:cNvSpPr>
            <a:spLocks noChangeArrowheads="1"/>
          </p:cNvSpPr>
          <p:nvPr/>
        </p:nvSpPr>
        <p:spPr bwMode="auto">
          <a:xfrm>
            <a:off x="2053776" y="4038600"/>
            <a:ext cx="431800" cy="533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r>
              <a:rPr lang="en-US" sz="2000">
                <a:solidFill>
                  <a:schemeClr val="tx1"/>
                </a:solidFill>
              </a:rPr>
              <a:t>2</a:t>
            </a:r>
          </a:p>
        </p:txBody>
      </p:sp>
      <p:sp>
        <p:nvSpPr>
          <p:cNvPr id="46" name="Rectangle 20"/>
          <p:cNvSpPr>
            <a:spLocks noChangeArrowheads="1"/>
          </p:cNvSpPr>
          <p:nvPr/>
        </p:nvSpPr>
        <p:spPr bwMode="auto">
          <a:xfrm>
            <a:off x="2702816" y="4038600"/>
            <a:ext cx="431800" cy="533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r>
              <a:rPr lang="en-US" sz="2000">
                <a:solidFill>
                  <a:schemeClr val="tx1"/>
                </a:solidFill>
              </a:rPr>
              <a:t>3</a:t>
            </a:r>
          </a:p>
        </p:txBody>
      </p:sp>
      <p:sp>
        <p:nvSpPr>
          <p:cNvPr id="47" name="Rectangle 20"/>
          <p:cNvSpPr>
            <a:spLocks noChangeArrowheads="1"/>
          </p:cNvSpPr>
          <p:nvPr/>
        </p:nvSpPr>
        <p:spPr bwMode="auto">
          <a:xfrm>
            <a:off x="3351856" y="4038600"/>
            <a:ext cx="431800" cy="533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r>
              <a:rPr lang="en-US" sz="2000">
                <a:solidFill>
                  <a:schemeClr val="tx1"/>
                </a:solidFill>
              </a:rPr>
              <a:t>4</a:t>
            </a:r>
          </a:p>
        </p:txBody>
      </p:sp>
      <p:sp>
        <p:nvSpPr>
          <p:cNvPr id="48" name="Rectangle 20"/>
          <p:cNvSpPr>
            <a:spLocks noChangeArrowheads="1"/>
          </p:cNvSpPr>
          <p:nvPr/>
        </p:nvSpPr>
        <p:spPr bwMode="auto">
          <a:xfrm>
            <a:off x="3998216" y="4038600"/>
            <a:ext cx="431800" cy="533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r>
              <a:rPr lang="en-US" sz="2000">
                <a:solidFill>
                  <a:schemeClr val="tx1"/>
                </a:solidFill>
              </a:rPr>
              <a:t>5</a:t>
            </a:r>
          </a:p>
        </p:txBody>
      </p:sp>
      <p:sp>
        <p:nvSpPr>
          <p:cNvPr id="49" name="Rectangle 20"/>
          <p:cNvSpPr>
            <a:spLocks noChangeArrowheads="1"/>
          </p:cNvSpPr>
          <p:nvPr/>
        </p:nvSpPr>
        <p:spPr bwMode="auto">
          <a:xfrm>
            <a:off x="4644576" y="4038600"/>
            <a:ext cx="431800" cy="533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r>
              <a:rPr lang="en-US" sz="2000">
                <a:solidFill>
                  <a:schemeClr val="tx1"/>
                </a:solidFill>
              </a:rPr>
              <a:t>6</a:t>
            </a:r>
          </a:p>
        </p:txBody>
      </p:sp>
      <p:sp>
        <p:nvSpPr>
          <p:cNvPr id="50" name="Rectangle 20"/>
          <p:cNvSpPr>
            <a:spLocks noChangeArrowheads="1"/>
          </p:cNvSpPr>
          <p:nvPr/>
        </p:nvSpPr>
        <p:spPr bwMode="auto">
          <a:xfrm>
            <a:off x="5293616" y="4038600"/>
            <a:ext cx="431800" cy="533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r>
              <a:rPr lang="en-US" sz="2000">
                <a:solidFill>
                  <a:schemeClr val="tx1"/>
                </a:solidFill>
              </a:rPr>
              <a:t>7</a:t>
            </a:r>
          </a:p>
        </p:txBody>
      </p:sp>
      <p:sp>
        <p:nvSpPr>
          <p:cNvPr id="51" name="Rectangle 20"/>
          <p:cNvSpPr>
            <a:spLocks noChangeArrowheads="1"/>
          </p:cNvSpPr>
          <p:nvPr/>
        </p:nvSpPr>
        <p:spPr bwMode="auto">
          <a:xfrm>
            <a:off x="5947864" y="4038600"/>
            <a:ext cx="431800" cy="533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r>
              <a:rPr lang="en-US" sz="2000">
                <a:solidFill>
                  <a:schemeClr val="tx1"/>
                </a:solidFill>
              </a:rPr>
              <a:t>8</a:t>
            </a:r>
          </a:p>
        </p:txBody>
      </p:sp>
      <p:sp>
        <p:nvSpPr>
          <p:cNvPr id="52" name="Rectangle 20"/>
          <p:cNvSpPr>
            <a:spLocks noChangeArrowheads="1"/>
          </p:cNvSpPr>
          <p:nvPr/>
        </p:nvSpPr>
        <p:spPr bwMode="auto">
          <a:xfrm>
            <a:off x="6589016" y="4038600"/>
            <a:ext cx="431800" cy="533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r>
              <a:rPr lang="en-US" sz="2000">
                <a:solidFill>
                  <a:schemeClr val="tx1"/>
                </a:solidFill>
              </a:rPr>
              <a:t>9</a:t>
            </a:r>
          </a:p>
        </p:txBody>
      </p:sp>
      <p:sp>
        <p:nvSpPr>
          <p:cNvPr id="53" name="Rectangle 20"/>
          <p:cNvSpPr>
            <a:spLocks noChangeArrowheads="1"/>
          </p:cNvSpPr>
          <p:nvPr/>
        </p:nvSpPr>
        <p:spPr bwMode="auto">
          <a:xfrm>
            <a:off x="7198616" y="4038600"/>
            <a:ext cx="508000" cy="533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r>
              <a:rPr lang="en-US" sz="2000">
                <a:solidFill>
                  <a:schemeClr val="tx1"/>
                </a:solidFill>
              </a:rPr>
              <a:t>10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6114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11188" y="333375"/>
            <a:ext cx="7772400" cy="792163"/>
          </a:xfrm>
        </p:spPr>
        <p:txBody>
          <a:bodyPr/>
          <a:lstStyle/>
          <a:p>
            <a:r>
              <a:rPr lang="en-US" sz="4800">
                <a:solidFill>
                  <a:srgbClr val="00FFFF"/>
                </a:solidFill>
              </a:rPr>
              <a:t>Bound Max Cycle Length</a:t>
            </a:r>
          </a:p>
        </p:txBody>
      </p:sp>
      <p:sp>
        <p:nvSpPr>
          <p:cNvPr id="346115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395288" y="3789363"/>
            <a:ext cx="8497887" cy="2232025"/>
          </a:xfrm>
        </p:spPr>
        <p:txBody>
          <a:bodyPr/>
          <a:lstStyle/>
          <a:p>
            <a:pPr algn="l" rtl="0">
              <a:lnSpc>
                <a:spcPct val="120000"/>
              </a:lnSpc>
              <a:spcBef>
                <a:spcPct val="80000"/>
              </a:spcBef>
            </a:pPr>
            <a:r>
              <a:rPr lang="en-US" sz="3200"/>
              <a:t>So, if there is a cycle of length larger than N/2, break it after at most N/2 hops into two smaller cycles; each of the cycles will not exceed the length of N/2</a:t>
            </a:r>
          </a:p>
        </p:txBody>
      </p:sp>
      <p:sp>
        <p:nvSpPr>
          <p:cNvPr id="346116" name="Rectangle 4"/>
          <p:cNvSpPr>
            <a:spLocks noChangeArrowheads="1"/>
          </p:cNvSpPr>
          <p:nvPr/>
        </p:nvSpPr>
        <p:spPr bwMode="auto">
          <a:xfrm>
            <a:off x="6588125" y="2060575"/>
            <a:ext cx="431800" cy="914400"/>
          </a:xfrm>
          <a:prstGeom prst="rect">
            <a:avLst/>
          </a:prstGeom>
          <a:solidFill>
            <a:srgbClr val="FF33CC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r>
              <a:rPr lang="en-US" sz="2800">
                <a:solidFill>
                  <a:srgbClr val="1C1C1C"/>
                </a:solidFill>
              </a:rPr>
              <a:t>6</a:t>
            </a:r>
          </a:p>
        </p:txBody>
      </p:sp>
      <p:sp>
        <p:nvSpPr>
          <p:cNvPr id="346117" name="Rectangle 5"/>
          <p:cNvSpPr>
            <a:spLocks noChangeArrowheads="1"/>
          </p:cNvSpPr>
          <p:nvPr/>
        </p:nvSpPr>
        <p:spPr bwMode="auto">
          <a:xfrm>
            <a:off x="7235825" y="2060575"/>
            <a:ext cx="431800" cy="914400"/>
          </a:xfrm>
          <a:prstGeom prst="rect">
            <a:avLst/>
          </a:prstGeom>
          <a:solidFill>
            <a:srgbClr val="00FF0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r>
              <a:rPr lang="en-US" sz="2800">
                <a:solidFill>
                  <a:srgbClr val="1C1C1C"/>
                </a:solidFill>
              </a:rPr>
              <a:t>3</a:t>
            </a:r>
          </a:p>
        </p:txBody>
      </p:sp>
      <p:sp>
        <p:nvSpPr>
          <p:cNvPr id="346118" name="Rectangle 6"/>
          <p:cNvSpPr>
            <a:spLocks noChangeArrowheads="1"/>
          </p:cNvSpPr>
          <p:nvPr/>
        </p:nvSpPr>
        <p:spPr bwMode="auto">
          <a:xfrm>
            <a:off x="3995738" y="2060575"/>
            <a:ext cx="431800" cy="914400"/>
          </a:xfrm>
          <a:prstGeom prst="rect">
            <a:avLst/>
          </a:prstGeom>
          <a:solidFill>
            <a:schemeClr val="accent4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r>
              <a:rPr lang="en-US" sz="2800">
                <a:solidFill>
                  <a:srgbClr val="1C1C1C"/>
                </a:solidFill>
              </a:rPr>
              <a:t>5</a:t>
            </a:r>
          </a:p>
        </p:txBody>
      </p:sp>
      <p:sp>
        <p:nvSpPr>
          <p:cNvPr id="346119" name="Rectangle 7"/>
          <p:cNvSpPr>
            <a:spLocks noChangeArrowheads="1"/>
          </p:cNvSpPr>
          <p:nvPr/>
        </p:nvSpPr>
        <p:spPr bwMode="auto">
          <a:xfrm>
            <a:off x="4643438" y="2060575"/>
            <a:ext cx="431800" cy="914400"/>
          </a:xfrm>
          <a:prstGeom prst="rect">
            <a:avLst/>
          </a:prstGeom>
          <a:solidFill>
            <a:srgbClr val="FF33CC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r>
              <a:rPr lang="en-US" sz="2800">
                <a:solidFill>
                  <a:srgbClr val="1C1C1C"/>
                </a:solidFill>
              </a:rPr>
              <a:t>1</a:t>
            </a:r>
          </a:p>
        </p:txBody>
      </p:sp>
      <p:sp>
        <p:nvSpPr>
          <p:cNvPr id="346120" name="Rectangle 8"/>
          <p:cNvSpPr>
            <a:spLocks noChangeArrowheads="1"/>
          </p:cNvSpPr>
          <p:nvPr/>
        </p:nvSpPr>
        <p:spPr bwMode="auto">
          <a:xfrm>
            <a:off x="5291138" y="2060575"/>
            <a:ext cx="431800" cy="914400"/>
          </a:xfrm>
          <a:prstGeom prst="rect">
            <a:avLst/>
          </a:prstGeom>
          <a:solidFill>
            <a:schemeClr val="accent3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r>
              <a:rPr lang="en-US" sz="2800">
                <a:solidFill>
                  <a:srgbClr val="1C1C1C"/>
                </a:solidFill>
              </a:rPr>
              <a:t>2</a:t>
            </a:r>
          </a:p>
        </p:txBody>
      </p:sp>
      <p:sp>
        <p:nvSpPr>
          <p:cNvPr id="346121" name="Rectangle 9"/>
          <p:cNvSpPr>
            <a:spLocks noChangeArrowheads="1"/>
          </p:cNvSpPr>
          <p:nvPr/>
        </p:nvSpPr>
        <p:spPr bwMode="auto">
          <a:xfrm>
            <a:off x="5940425" y="2060575"/>
            <a:ext cx="430213" cy="914400"/>
          </a:xfrm>
          <a:prstGeom prst="rect">
            <a:avLst/>
          </a:prstGeom>
          <a:solidFill>
            <a:srgbClr val="00FF0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r>
              <a:rPr lang="en-US" sz="2800">
                <a:solidFill>
                  <a:srgbClr val="1C1C1C"/>
                </a:solidFill>
              </a:rPr>
              <a:t>10</a:t>
            </a:r>
          </a:p>
        </p:txBody>
      </p:sp>
      <p:sp>
        <p:nvSpPr>
          <p:cNvPr id="346122" name="Rectangle 10"/>
          <p:cNvSpPr>
            <a:spLocks noChangeArrowheads="1"/>
          </p:cNvSpPr>
          <p:nvPr/>
        </p:nvSpPr>
        <p:spPr bwMode="auto">
          <a:xfrm>
            <a:off x="1403350" y="2060575"/>
            <a:ext cx="431800" cy="914400"/>
          </a:xfrm>
          <a:prstGeom prst="rect">
            <a:avLst/>
          </a:prstGeom>
          <a:solidFill>
            <a:srgbClr val="FF33CC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r>
              <a:rPr lang="en-US" sz="2800">
                <a:solidFill>
                  <a:srgbClr val="1C1C1C"/>
                </a:solidFill>
              </a:rPr>
              <a:t>9</a:t>
            </a:r>
          </a:p>
        </p:txBody>
      </p:sp>
      <p:sp>
        <p:nvSpPr>
          <p:cNvPr id="346123" name="Rectangle 11"/>
          <p:cNvSpPr>
            <a:spLocks noChangeArrowheads="1"/>
          </p:cNvSpPr>
          <p:nvPr/>
        </p:nvSpPr>
        <p:spPr bwMode="auto">
          <a:xfrm>
            <a:off x="2051050" y="2060575"/>
            <a:ext cx="431800" cy="914400"/>
          </a:xfrm>
          <a:prstGeom prst="rect">
            <a:avLst/>
          </a:prstGeom>
          <a:solidFill>
            <a:schemeClr val="accent3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r>
              <a:rPr lang="en-US" sz="2800">
                <a:solidFill>
                  <a:srgbClr val="1C1C1C"/>
                </a:solidFill>
              </a:rPr>
              <a:t>4</a:t>
            </a:r>
          </a:p>
        </p:txBody>
      </p:sp>
      <p:sp>
        <p:nvSpPr>
          <p:cNvPr id="346124" name="Rectangle 12"/>
          <p:cNvSpPr>
            <a:spLocks noChangeArrowheads="1"/>
          </p:cNvSpPr>
          <p:nvPr/>
        </p:nvSpPr>
        <p:spPr bwMode="auto">
          <a:xfrm>
            <a:off x="2698750" y="2060575"/>
            <a:ext cx="431800" cy="914400"/>
          </a:xfrm>
          <a:prstGeom prst="rect">
            <a:avLst/>
          </a:prstGeom>
          <a:solidFill>
            <a:srgbClr val="00FF0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r>
              <a:rPr lang="en-US" sz="2800">
                <a:solidFill>
                  <a:srgbClr val="1C1C1C"/>
                </a:solidFill>
              </a:rPr>
              <a:t>8</a:t>
            </a:r>
          </a:p>
        </p:txBody>
      </p:sp>
      <p:sp>
        <p:nvSpPr>
          <p:cNvPr id="346125" name="Rectangle 13"/>
          <p:cNvSpPr>
            <a:spLocks noChangeArrowheads="1"/>
          </p:cNvSpPr>
          <p:nvPr/>
        </p:nvSpPr>
        <p:spPr bwMode="auto">
          <a:xfrm>
            <a:off x="3348038" y="2060575"/>
            <a:ext cx="431800" cy="914400"/>
          </a:xfrm>
          <a:prstGeom prst="rect">
            <a:avLst/>
          </a:prstGeom>
          <a:solidFill>
            <a:schemeClr val="accent3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r>
              <a:rPr lang="en-US" sz="2800">
                <a:solidFill>
                  <a:srgbClr val="1C1C1C"/>
                </a:solidFill>
              </a:rPr>
              <a:t>7</a:t>
            </a:r>
          </a:p>
        </p:txBody>
      </p:sp>
      <p:sp>
        <p:nvSpPr>
          <p:cNvPr id="14" name="Rectangle 20"/>
          <p:cNvSpPr>
            <a:spLocks noChangeArrowheads="1"/>
          </p:cNvSpPr>
          <p:nvPr/>
        </p:nvSpPr>
        <p:spPr bwMode="auto">
          <a:xfrm>
            <a:off x="1399528" y="2971800"/>
            <a:ext cx="431800" cy="533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r>
              <a:rPr lang="en-US" sz="2000">
                <a:solidFill>
                  <a:schemeClr val="tx1"/>
                </a:solidFill>
              </a:rPr>
              <a:t>1</a:t>
            </a:r>
          </a:p>
        </p:txBody>
      </p:sp>
      <p:sp>
        <p:nvSpPr>
          <p:cNvPr id="15" name="Rectangle 20"/>
          <p:cNvSpPr>
            <a:spLocks noChangeArrowheads="1"/>
          </p:cNvSpPr>
          <p:nvPr/>
        </p:nvSpPr>
        <p:spPr bwMode="auto">
          <a:xfrm>
            <a:off x="2045888" y="2971800"/>
            <a:ext cx="431800" cy="533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r>
              <a:rPr lang="en-US" sz="2000">
                <a:solidFill>
                  <a:schemeClr val="tx1"/>
                </a:solidFill>
              </a:rPr>
              <a:t>2</a:t>
            </a:r>
          </a:p>
        </p:txBody>
      </p:sp>
      <p:sp>
        <p:nvSpPr>
          <p:cNvPr id="16" name="Rectangle 20"/>
          <p:cNvSpPr>
            <a:spLocks noChangeArrowheads="1"/>
          </p:cNvSpPr>
          <p:nvPr/>
        </p:nvSpPr>
        <p:spPr bwMode="auto">
          <a:xfrm>
            <a:off x="2694928" y="2971800"/>
            <a:ext cx="431800" cy="533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r>
              <a:rPr lang="en-US" sz="2000">
                <a:solidFill>
                  <a:schemeClr val="tx1"/>
                </a:solidFill>
              </a:rPr>
              <a:t>3</a:t>
            </a:r>
          </a:p>
        </p:txBody>
      </p:sp>
      <p:sp>
        <p:nvSpPr>
          <p:cNvPr id="17" name="Rectangle 20"/>
          <p:cNvSpPr>
            <a:spLocks noChangeArrowheads="1"/>
          </p:cNvSpPr>
          <p:nvPr/>
        </p:nvSpPr>
        <p:spPr bwMode="auto">
          <a:xfrm>
            <a:off x="3343968" y="2971800"/>
            <a:ext cx="431800" cy="533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r>
              <a:rPr lang="en-US" sz="2000">
                <a:solidFill>
                  <a:schemeClr val="tx1"/>
                </a:solidFill>
              </a:rPr>
              <a:t>4</a:t>
            </a:r>
          </a:p>
        </p:txBody>
      </p:sp>
      <p:sp>
        <p:nvSpPr>
          <p:cNvPr id="18" name="Rectangle 20"/>
          <p:cNvSpPr>
            <a:spLocks noChangeArrowheads="1"/>
          </p:cNvSpPr>
          <p:nvPr/>
        </p:nvSpPr>
        <p:spPr bwMode="auto">
          <a:xfrm>
            <a:off x="3990328" y="2971800"/>
            <a:ext cx="431800" cy="533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r>
              <a:rPr lang="en-US" sz="2000">
                <a:solidFill>
                  <a:schemeClr val="tx1"/>
                </a:solidFill>
              </a:rPr>
              <a:t>5</a:t>
            </a:r>
          </a:p>
        </p:txBody>
      </p:sp>
      <p:sp>
        <p:nvSpPr>
          <p:cNvPr id="19" name="Rectangle 20"/>
          <p:cNvSpPr>
            <a:spLocks noChangeArrowheads="1"/>
          </p:cNvSpPr>
          <p:nvPr/>
        </p:nvSpPr>
        <p:spPr bwMode="auto">
          <a:xfrm>
            <a:off x="4636688" y="2971800"/>
            <a:ext cx="431800" cy="533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r>
              <a:rPr lang="en-US" sz="2000">
                <a:solidFill>
                  <a:schemeClr val="tx1"/>
                </a:solidFill>
              </a:rPr>
              <a:t>6</a:t>
            </a:r>
          </a:p>
        </p:txBody>
      </p:sp>
      <p:sp>
        <p:nvSpPr>
          <p:cNvPr id="20" name="Rectangle 20"/>
          <p:cNvSpPr>
            <a:spLocks noChangeArrowheads="1"/>
          </p:cNvSpPr>
          <p:nvPr/>
        </p:nvSpPr>
        <p:spPr bwMode="auto">
          <a:xfrm>
            <a:off x="5285728" y="2971800"/>
            <a:ext cx="431800" cy="533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r>
              <a:rPr lang="en-US" sz="2000">
                <a:solidFill>
                  <a:schemeClr val="tx1"/>
                </a:solidFill>
              </a:rPr>
              <a:t>7</a:t>
            </a:r>
          </a:p>
        </p:txBody>
      </p:sp>
      <p:sp>
        <p:nvSpPr>
          <p:cNvPr id="21" name="Rectangle 20"/>
          <p:cNvSpPr>
            <a:spLocks noChangeArrowheads="1"/>
          </p:cNvSpPr>
          <p:nvPr/>
        </p:nvSpPr>
        <p:spPr bwMode="auto">
          <a:xfrm>
            <a:off x="5939976" y="2971800"/>
            <a:ext cx="431800" cy="533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r>
              <a:rPr lang="en-US" sz="2000">
                <a:solidFill>
                  <a:schemeClr val="tx1"/>
                </a:solidFill>
              </a:rPr>
              <a:t>8</a:t>
            </a:r>
          </a:p>
        </p:txBody>
      </p:sp>
      <p:sp>
        <p:nvSpPr>
          <p:cNvPr id="22" name="Rectangle 20"/>
          <p:cNvSpPr>
            <a:spLocks noChangeArrowheads="1"/>
          </p:cNvSpPr>
          <p:nvPr/>
        </p:nvSpPr>
        <p:spPr bwMode="auto">
          <a:xfrm>
            <a:off x="6581128" y="2971800"/>
            <a:ext cx="431800" cy="533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r>
              <a:rPr lang="en-US" sz="2000">
                <a:solidFill>
                  <a:schemeClr val="tx1"/>
                </a:solidFill>
              </a:rPr>
              <a:t>9</a:t>
            </a:r>
          </a:p>
        </p:txBody>
      </p:sp>
      <p:sp>
        <p:nvSpPr>
          <p:cNvPr id="23" name="Rectangle 20"/>
          <p:cNvSpPr>
            <a:spLocks noChangeArrowheads="1"/>
          </p:cNvSpPr>
          <p:nvPr/>
        </p:nvSpPr>
        <p:spPr bwMode="auto">
          <a:xfrm>
            <a:off x="7190728" y="2971800"/>
            <a:ext cx="508000" cy="533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r>
              <a:rPr lang="en-US" sz="2000">
                <a:solidFill>
                  <a:schemeClr val="tx1"/>
                </a:solidFill>
              </a:rPr>
              <a:t>10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0210" name="Rectangle 2"/>
          <p:cNvSpPr>
            <a:spLocks noGrp="1" noChangeArrowheads="1"/>
          </p:cNvSpPr>
          <p:nvPr>
            <p:ph type="ctrTitle"/>
          </p:nvPr>
        </p:nvSpPr>
        <p:spPr>
          <a:xfrm>
            <a:off x="0" y="476250"/>
            <a:ext cx="9144000" cy="792163"/>
          </a:xfrm>
        </p:spPr>
        <p:txBody>
          <a:bodyPr/>
          <a:lstStyle/>
          <a:p>
            <a:pPr algn="ctr"/>
            <a:r>
              <a:rPr lang="en-US" sz="4800">
                <a:solidFill>
                  <a:srgbClr val="00FFFF"/>
                </a:solidFill>
              </a:rPr>
              <a:t>Lesson Learned</a:t>
            </a:r>
          </a:p>
        </p:txBody>
      </p:sp>
      <p:sp>
        <p:nvSpPr>
          <p:cNvPr id="350211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990600" y="1905000"/>
            <a:ext cx="7416800" cy="4319587"/>
          </a:xfrm>
        </p:spPr>
        <p:txBody>
          <a:bodyPr/>
          <a:lstStyle/>
          <a:p>
            <a:pPr algn="l" rtl="0">
              <a:lnSpc>
                <a:spcPct val="120000"/>
              </a:lnSpc>
              <a:spcBef>
                <a:spcPts val="1656"/>
              </a:spcBef>
            </a:pPr>
            <a:r>
              <a:rPr lang="en-US" sz="3600"/>
              <a:t>Values as locations (pointers)</a:t>
            </a:r>
          </a:p>
          <a:p>
            <a:pPr algn="l" rtl="0">
              <a:lnSpc>
                <a:spcPct val="120000"/>
              </a:lnSpc>
              <a:spcBef>
                <a:spcPts val="1656"/>
              </a:spcBef>
            </a:pPr>
            <a:r>
              <a:rPr lang="en-US" sz="3600">
                <a:solidFill>
                  <a:srgbClr val="FF9900"/>
                </a:solidFill>
              </a:rPr>
              <a:t>Cycles of values in a permutation</a:t>
            </a:r>
          </a:p>
          <a:p>
            <a:pPr algn="l" rtl="0">
              <a:lnSpc>
                <a:spcPct val="120000"/>
              </a:lnSpc>
              <a:spcBef>
                <a:spcPts val="1656"/>
              </a:spcBef>
            </a:pPr>
            <a:r>
              <a:rPr lang="en-US" sz="3600">
                <a:solidFill>
                  <a:srgbClr val="66FF33"/>
                </a:solidFill>
              </a:rPr>
              <a:t>A cycle may be broken into two cycles by swapping the locations of two of its pointers</a:t>
            </a:r>
          </a:p>
          <a:p>
            <a:pPr algn="l" rtl="0">
              <a:lnSpc>
                <a:spcPct val="120000"/>
              </a:lnSpc>
              <a:spcBef>
                <a:spcPts val="1656"/>
              </a:spcBef>
            </a:pPr>
            <a:r>
              <a:rPr lang="en-US" sz="3600">
                <a:solidFill>
                  <a:schemeClr val="accent4"/>
                </a:solidFill>
              </a:rPr>
              <a:t>Divergent thinking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sz="half" idx="1"/>
          </p:nvPr>
        </p:nvSpPr>
        <p:spPr>
          <a:xfrm>
            <a:off x="464344" y="990601"/>
            <a:ext cx="8222456" cy="5305864"/>
          </a:xfrm>
        </p:spPr>
        <p:txBody>
          <a:bodyPr/>
          <a:lstStyle/>
          <a:p>
            <a:r>
              <a:rPr lang="en-US"/>
              <a:t>Volunteer is handed several cards with “random” numbers written on them</a:t>
            </a:r>
          </a:p>
          <a:p>
            <a:pPr lvl="1"/>
            <a:r>
              <a:rPr lang="en-US"/>
              <a:t>Returns the cards with age listed on them</a:t>
            </a:r>
          </a:p>
          <a:p>
            <a:r>
              <a:rPr lang="en-US"/>
              <a:t>Magician glances and says the person’s age</a:t>
            </a:r>
          </a:p>
          <a:p>
            <a:r>
              <a:rPr lang="en-US"/>
              <a:t>Source: Math Magic</a:t>
            </a:r>
            <a:endParaRPr lang="en-US">
              <a:solidFill>
                <a:srgbClr val="FFFF00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Guess Your Age</a:t>
            </a:r>
          </a:p>
        </p:txBody>
      </p:sp>
      <p:pic>
        <p:nvPicPr>
          <p:cNvPr id="37" name="Picture 3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99110" y="2898775"/>
            <a:ext cx="3121025" cy="3121025"/>
          </a:xfrm>
          <a:prstGeom prst="rect">
            <a:avLst/>
          </a:prstGeom>
        </p:spPr>
      </p:pic>
      <p:sp>
        <p:nvSpPr>
          <p:cNvPr id="38" name="Oval 37"/>
          <p:cNvSpPr/>
          <p:nvPr/>
        </p:nvSpPr>
        <p:spPr>
          <a:xfrm>
            <a:off x="5410200" y="5867400"/>
            <a:ext cx="3352800" cy="471948"/>
          </a:xfrm>
          <a:prstGeom prst="ellipse">
            <a:avLst/>
          </a:prstGeom>
          <a:solidFill>
            <a:schemeClr val="bg1">
              <a:alpha val="17000"/>
            </a:schemeClr>
          </a:solidFill>
          <a:ln>
            <a:noFill/>
          </a:ln>
          <a:effectLst>
            <a:softEdge rad="139700"/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/>
          </a:p>
        </p:txBody>
      </p:sp>
      <p:sp>
        <p:nvSpPr>
          <p:cNvPr id="40" name="Oval 39"/>
          <p:cNvSpPr/>
          <p:nvPr/>
        </p:nvSpPr>
        <p:spPr>
          <a:xfrm>
            <a:off x="304800" y="5867400"/>
            <a:ext cx="4122030" cy="471948"/>
          </a:xfrm>
          <a:prstGeom prst="ellipse">
            <a:avLst/>
          </a:prstGeom>
          <a:solidFill>
            <a:schemeClr val="bg1">
              <a:alpha val="17000"/>
            </a:schemeClr>
          </a:solidFill>
          <a:ln>
            <a:noFill/>
          </a:ln>
          <a:effectLst>
            <a:softEdge rad="139700"/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/>
          </a:p>
        </p:txBody>
      </p:sp>
      <p:pic>
        <p:nvPicPr>
          <p:cNvPr id="10" name="Picture 9" descr="MagicMath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67200" y="2971800"/>
            <a:ext cx="1005319" cy="1066800"/>
          </a:xfrm>
          <a:prstGeom prst="rect">
            <a:avLst/>
          </a:prstGeom>
        </p:spPr>
      </p:pic>
      <p:sp>
        <p:nvSpPr>
          <p:cNvPr id="11" name="TextBox 10"/>
          <p:cNvSpPr txBox="1"/>
          <p:nvPr/>
        </p:nvSpPr>
        <p:spPr>
          <a:xfrm>
            <a:off x="1295400" y="5410200"/>
            <a:ext cx="2590800" cy="461665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2400">
                <a:solidFill>
                  <a:srgbClr val="FFFF00"/>
                </a:solidFill>
                <a:latin typeface="18 VAG Rounded Thin   55390"/>
              </a:rPr>
              <a:t>1 3 5 7 9 11 13 15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295400" y="4872335"/>
            <a:ext cx="2590800" cy="461665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2400">
                <a:solidFill>
                  <a:srgbClr val="FFFF00"/>
                </a:solidFill>
                <a:latin typeface="18 VAG Rounded Thin   55390"/>
              </a:rPr>
              <a:t>2 3 6 7 10 11 14 15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295400" y="4338935"/>
            <a:ext cx="2590800" cy="461665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2400">
                <a:solidFill>
                  <a:srgbClr val="FFFF00"/>
                </a:solidFill>
                <a:latin typeface="18 VAG Rounded Thin   55390"/>
              </a:rPr>
              <a:t>4 5 6 7 12 13 14 15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295400" y="3805535"/>
            <a:ext cx="2590800" cy="461665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2400">
                <a:solidFill>
                  <a:srgbClr val="FFFF00"/>
                </a:solidFill>
                <a:latin typeface="18 VAG Rounded Thin   55390"/>
              </a:rPr>
              <a:t>8 9 10 11 12 13 14 15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685800" y="3810000"/>
            <a:ext cx="533400" cy="461665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2400" b="1">
                <a:solidFill>
                  <a:srgbClr val="FFFF00"/>
                </a:solidFill>
                <a:latin typeface="18 VAG Rounded Thin   55390"/>
              </a:rPr>
              <a:t>A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685800" y="4343400"/>
            <a:ext cx="533400" cy="461665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2400" b="1">
                <a:solidFill>
                  <a:srgbClr val="FFFF00"/>
                </a:solidFill>
                <a:latin typeface="18 VAG Rounded Thin   55390"/>
              </a:rPr>
              <a:t>B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685800" y="4876800"/>
            <a:ext cx="533400" cy="461665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2400" b="1">
                <a:solidFill>
                  <a:srgbClr val="FFFF00"/>
                </a:solidFill>
                <a:latin typeface="18 VAG Rounded Thin   55390"/>
              </a:rPr>
              <a:t>C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685800" y="5410200"/>
            <a:ext cx="533400" cy="461665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2400" b="1">
                <a:solidFill>
                  <a:srgbClr val="FFFF00"/>
                </a:solidFill>
                <a:latin typeface="18 VAG Rounded Thin   55390"/>
              </a:rPr>
              <a:t>D</a:t>
            </a:r>
          </a:p>
        </p:txBody>
      </p:sp>
      <p:grpSp>
        <p:nvGrpSpPr>
          <p:cNvPr id="20" name="Group 19"/>
          <p:cNvGrpSpPr/>
          <p:nvPr/>
        </p:nvGrpSpPr>
        <p:grpSpPr>
          <a:xfrm>
            <a:off x="4191000" y="4191000"/>
            <a:ext cx="3258367" cy="1371600"/>
            <a:chOff x="4191000" y="4191000"/>
            <a:chExt cx="3258367" cy="1371600"/>
          </a:xfrm>
        </p:grpSpPr>
        <p:cxnSp>
          <p:nvCxnSpPr>
            <p:cNvPr id="43" name="Straight Arrow Connector 42"/>
            <p:cNvCxnSpPr/>
            <p:nvPr/>
          </p:nvCxnSpPr>
          <p:spPr>
            <a:xfrm>
              <a:off x="4191000" y="4794562"/>
              <a:ext cx="1298575" cy="1573"/>
            </a:xfrm>
            <a:prstGeom prst="straightConnector1">
              <a:avLst/>
            </a:prstGeom>
            <a:ln w="127000" cap="flat" cmpd="sng" algn="ctr">
              <a:solidFill>
                <a:schemeClr val="accent1"/>
              </a:solidFill>
              <a:prstDash val="solid"/>
              <a:round/>
              <a:headEnd type="none" w="med" len="med"/>
              <a:tailEnd type="arrow" w="med" len="med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45" name="Rectangle 44"/>
            <p:cNvSpPr/>
            <p:nvPr/>
          </p:nvSpPr>
          <p:spPr>
            <a:xfrm>
              <a:off x="6828890" y="4191000"/>
              <a:ext cx="620477" cy="64633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en-US" sz="3600" b="1">
                  <a:solidFill>
                    <a:schemeClr val="accent2"/>
                  </a:solidFill>
                  <a:latin typeface="18 VAG Rounded Thin   55390"/>
                </a:rPr>
                <a:t>13</a:t>
              </a:r>
            </a:p>
          </p:txBody>
        </p:sp>
        <p:sp>
          <p:nvSpPr>
            <p:cNvPr id="19" name="TextBox 18"/>
            <p:cNvSpPr txBox="1"/>
            <p:nvPr/>
          </p:nvSpPr>
          <p:spPr>
            <a:xfrm>
              <a:off x="4191000" y="5100935"/>
              <a:ext cx="1219200" cy="46166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400" b="1">
                  <a:solidFill>
                    <a:schemeClr val="accent2"/>
                  </a:solidFill>
                  <a:latin typeface="18 VAG Rounded Thin   55390"/>
                </a:rPr>
                <a:t>A, B, D</a:t>
              </a: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3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Box 8"/>
          <p:cNvSpPr txBox="1"/>
          <p:nvPr/>
        </p:nvSpPr>
        <p:spPr>
          <a:xfrm>
            <a:off x="6369048" y="887352"/>
            <a:ext cx="1479552" cy="40011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wrap="square" rtlCol="0">
            <a:spAutoFit/>
          </a:bodyPr>
          <a:lstStyle/>
          <a:p>
            <a:r>
              <a:rPr lang="en-US" sz="2000">
                <a:solidFill>
                  <a:srgbClr val="FFFF00"/>
                </a:solidFill>
                <a:latin typeface="18 VAG Rounded Thin   55390"/>
              </a:rPr>
              <a:t>A    B   C    D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sz="half" idx="1"/>
          </p:nvPr>
        </p:nvSpPr>
        <p:spPr>
          <a:xfrm>
            <a:off x="464344" y="990601"/>
            <a:ext cx="4488656" cy="5305864"/>
          </a:xfrm>
        </p:spPr>
        <p:txBody>
          <a:bodyPr/>
          <a:lstStyle/>
          <a:p>
            <a:r>
              <a:rPr lang="en-US"/>
              <a:t>Mechanics</a:t>
            </a:r>
          </a:p>
          <a:p>
            <a:pPr lvl="1"/>
            <a:r>
              <a:rPr lang="en-US"/>
              <a:t>Every card is a column in the binary table</a:t>
            </a:r>
          </a:p>
          <a:p>
            <a:pPr lvl="2"/>
            <a:r>
              <a:rPr lang="en-US"/>
              <a:t>E.g., “2</a:t>
            </a:r>
            <a:r>
              <a:rPr lang="en-US" baseline="30000"/>
              <a:t>1</a:t>
            </a:r>
            <a:r>
              <a:rPr lang="en-US"/>
              <a:t> = 2 card has </a:t>
            </a:r>
            <a:br>
              <a:rPr lang="en-US"/>
            </a:br>
            <a:r>
              <a:rPr lang="en-US"/>
              <a:t>{ 2, 3, 6, 7, 10, 11, 14, 15 }</a:t>
            </a:r>
          </a:p>
          <a:p>
            <a:pPr lvl="1"/>
            <a:r>
              <a:rPr lang="en-US"/>
              <a:t>The first number in the list is the number of the card.</a:t>
            </a:r>
          </a:p>
          <a:p>
            <a:pPr lvl="1"/>
            <a:r>
              <a:rPr lang="en-US"/>
              <a:t>Just add those together</a:t>
            </a:r>
          </a:p>
          <a:p>
            <a:r>
              <a:rPr lang="en-US"/>
              <a:t>Students Learn</a:t>
            </a:r>
          </a:p>
          <a:p>
            <a:pPr lvl="1"/>
            <a:r>
              <a:rPr lang="en-US"/>
              <a:t>Intro to Algorithms</a:t>
            </a:r>
          </a:p>
          <a:p>
            <a:pPr lvl="1"/>
            <a:r>
              <a:rPr lang="en-US"/>
              <a:t>Binary numbers</a:t>
            </a:r>
          </a:p>
          <a:p>
            <a:pPr lvl="1"/>
            <a:r>
              <a:rPr lang="en-US"/>
              <a:t>Encoding</a:t>
            </a:r>
          </a:p>
          <a:p>
            <a:pPr lvl="1"/>
            <a:r>
              <a:rPr lang="en-US"/>
              <a:t>Lookup table for quick calc!</a:t>
            </a:r>
          </a:p>
          <a:p>
            <a:pPr lvl="1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How it Works; What Students Learn</a:t>
            </a:r>
          </a:p>
        </p:txBody>
      </p:sp>
      <p:graphicFrame>
        <p:nvGraphicFramePr>
          <p:cNvPr id="36" name="Table 35"/>
          <p:cNvGraphicFramePr>
            <a:graphicFrameLocks noGrp="1"/>
          </p:cNvGraphicFramePr>
          <p:nvPr/>
        </p:nvGraphicFramePr>
        <p:xfrm>
          <a:off x="5943601" y="1295400"/>
          <a:ext cx="1904999" cy="5181599"/>
        </p:xfrm>
        <a:graphic>
          <a:graphicData uri="http://schemas.openxmlformats.org/drawingml/2006/table">
            <a:tbl>
              <a:tblPr firstRow="1" bandRow="1">
                <a:tableStyleId>{7E9639D4-E3E2-4D34-9284-5A2195B3D0D7}</a:tableStyleId>
              </a:tblPr>
              <a:tblGrid>
                <a:gridCol w="408214"/>
                <a:gridCol w="353785"/>
                <a:gridCol w="381000"/>
                <a:gridCol w="353787"/>
                <a:gridCol w="408213"/>
              </a:tblGrid>
              <a:tr h="288778">
                <a:tc>
                  <a:txBody>
                    <a:bodyPr/>
                    <a:lstStyle/>
                    <a:p>
                      <a:pPr algn="ctr"/>
                      <a:r>
                        <a:rPr lang="en-US" sz="1400" b="1">
                          <a:latin typeface="18 VAG Rounded Thin   55390"/>
                        </a:rPr>
                        <a:t>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>
                          <a:latin typeface="18 VAG Rounded Thin   55390"/>
                        </a:rPr>
                        <a:t>2</a:t>
                      </a:r>
                      <a:r>
                        <a:rPr lang="en-US" sz="1400" baseline="30000">
                          <a:latin typeface="18 VAG Rounded Thin   55390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>
                          <a:latin typeface="18 VAG Rounded Thin   55390"/>
                        </a:rPr>
                        <a:t>2</a:t>
                      </a:r>
                      <a:r>
                        <a:rPr lang="en-US" sz="1400" baseline="30000">
                          <a:latin typeface="18 VAG Rounded Thin   55390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>
                          <a:latin typeface="18 VAG Rounded Thin   55390"/>
                        </a:rPr>
                        <a:t>2</a:t>
                      </a:r>
                      <a:r>
                        <a:rPr lang="en-US" sz="1400" baseline="30000">
                          <a:latin typeface="18 VAG Rounded Thin   55390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>
                          <a:latin typeface="18 VAG Rounded Thin   55390"/>
                        </a:rPr>
                        <a:t>2</a:t>
                      </a:r>
                      <a:r>
                        <a:rPr lang="en-US" sz="1400" baseline="30000">
                          <a:latin typeface="18 VAG Rounded Thin   55390"/>
                        </a:rPr>
                        <a:t>0</a:t>
                      </a:r>
                    </a:p>
                  </a:txBody>
                  <a:tcPr/>
                </a:tc>
              </a:tr>
              <a:tr h="288778">
                <a:tc>
                  <a:txBody>
                    <a:bodyPr/>
                    <a:lstStyle/>
                    <a:p>
                      <a:pPr algn="ctr"/>
                      <a:r>
                        <a:rPr lang="en-US" sz="1400" b="1">
                          <a:latin typeface="18 VAG Rounded Thin   55390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>
                          <a:latin typeface="18 VAG Rounded Thin   55390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>
                          <a:latin typeface="18 VAG Rounded Thin   55390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>
                          <a:latin typeface="18 VAG Rounded Thin   55390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>
                          <a:latin typeface="18 VAG Rounded Thin   55390"/>
                        </a:rPr>
                        <a:t>0</a:t>
                      </a:r>
                    </a:p>
                  </a:txBody>
                  <a:tcPr/>
                </a:tc>
              </a:tr>
              <a:tr h="288778">
                <a:tc>
                  <a:txBody>
                    <a:bodyPr/>
                    <a:lstStyle/>
                    <a:p>
                      <a:pPr algn="ctr"/>
                      <a:r>
                        <a:rPr lang="en-US" sz="1400" b="1">
                          <a:latin typeface="18 VAG Rounded Thin   55390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>
                          <a:latin typeface="18 VAG Rounded Thin   55390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>
                          <a:latin typeface="18 VAG Rounded Thin   55390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>
                          <a:latin typeface="18 VAG Rounded Thin   55390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>
                          <a:latin typeface="18 VAG Rounded Thin   55390"/>
                        </a:rPr>
                        <a:t>1</a:t>
                      </a:r>
                    </a:p>
                  </a:txBody>
                  <a:tcPr/>
                </a:tc>
              </a:tr>
              <a:tr h="288778">
                <a:tc>
                  <a:txBody>
                    <a:bodyPr/>
                    <a:lstStyle/>
                    <a:p>
                      <a:pPr algn="ctr"/>
                      <a:r>
                        <a:rPr lang="en-US" sz="1400" b="1">
                          <a:latin typeface="18 VAG Rounded Thin   55390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>
                          <a:latin typeface="18 VAG Rounded Thin   55390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>
                          <a:latin typeface="18 VAG Rounded Thin   55390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>
                          <a:latin typeface="18 VAG Rounded Thin   55390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>
                          <a:latin typeface="18 VAG Rounded Thin   55390"/>
                        </a:rPr>
                        <a:t>0</a:t>
                      </a:r>
                    </a:p>
                  </a:txBody>
                  <a:tcPr/>
                </a:tc>
              </a:tr>
              <a:tr h="288778">
                <a:tc>
                  <a:txBody>
                    <a:bodyPr/>
                    <a:lstStyle/>
                    <a:p>
                      <a:pPr algn="ctr"/>
                      <a:r>
                        <a:rPr lang="en-US" sz="1400" b="1">
                          <a:latin typeface="18 VAG Rounded Thin   55390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>
                          <a:latin typeface="18 VAG Rounded Thin   55390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>
                          <a:latin typeface="18 VAG Rounded Thin   55390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>
                          <a:latin typeface="18 VAG Rounded Thin   55390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>
                          <a:latin typeface="18 VAG Rounded Thin   55390"/>
                        </a:rPr>
                        <a:t>1</a:t>
                      </a:r>
                    </a:p>
                  </a:txBody>
                  <a:tcPr/>
                </a:tc>
              </a:tr>
              <a:tr h="288778">
                <a:tc>
                  <a:txBody>
                    <a:bodyPr/>
                    <a:lstStyle/>
                    <a:p>
                      <a:pPr algn="ctr"/>
                      <a:r>
                        <a:rPr lang="en-US" sz="1400" b="1">
                          <a:latin typeface="18 VAG Rounded Thin   55390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>
                          <a:latin typeface="18 VAG Rounded Thin   55390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>
                          <a:latin typeface="18 VAG Rounded Thin   55390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>
                          <a:latin typeface="18 VAG Rounded Thin   55390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>
                          <a:latin typeface="18 VAG Rounded Thin   55390"/>
                        </a:rPr>
                        <a:t>0</a:t>
                      </a:r>
                    </a:p>
                  </a:txBody>
                  <a:tcPr/>
                </a:tc>
              </a:tr>
              <a:tr h="288778">
                <a:tc>
                  <a:txBody>
                    <a:bodyPr/>
                    <a:lstStyle/>
                    <a:p>
                      <a:pPr algn="ctr"/>
                      <a:r>
                        <a:rPr lang="en-US" sz="1400" b="1">
                          <a:latin typeface="18 VAG Rounded Thin   55390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>
                          <a:latin typeface="18 VAG Rounded Thin   55390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>
                          <a:latin typeface="18 VAG Rounded Thin   55390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>
                          <a:latin typeface="18 VAG Rounded Thin   55390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>
                          <a:latin typeface="18 VAG Rounded Thin   55390"/>
                        </a:rPr>
                        <a:t>1</a:t>
                      </a:r>
                    </a:p>
                  </a:txBody>
                  <a:tcPr/>
                </a:tc>
              </a:tr>
              <a:tr h="288778">
                <a:tc>
                  <a:txBody>
                    <a:bodyPr/>
                    <a:lstStyle/>
                    <a:p>
                      <a:pPr algn="ctr"/>
                      <a:r>
                        <a:rPr lang="en-US" sz="1400" b="1">
                          <a:latin typeface="18 VAG Rounded Thin   55390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>
                          <a:latin typeface="18 VAG Rounded Thin   55390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>
                          <a:latin typeface="18 VAG Rounded Thin   55390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>
                          <a:latin typeface="18 VAG Rounded Thin   55390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>
                          <a:latin typeface="18 VAG Rounded Thin   55390"/>
                        </a:rPr>
                        <a:t>0</a:t>
                      </a:r>
                    </a:p>
                  </a:txBody>
                  <a:tcPr/>
                </a:tc>
              </a:tr>
              <a:tr h="288778">
                <a:tc>
                  <a:txBody>
                    <a:bodyPr/>
                    <a:lstStyle/>
                    <a:p>
                      <a:pPr algn="ctr"/>
                      <a:r>
                        <a:rPr lang="en-US" sz="1400" b="1">
                          <a:latin typeface="18 VAG Rounded Thin   55390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>
                          <a:latin typeface="18 VAG Rounded Thin   55390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>
                          <a:latin typeface="18 VAG Rounded Thin   55390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>
                          <a:latin typeface="18 VAG Rounded Thin   55390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>
                          <a:latin typeface="18 VAG Rounded Thin   55390"/>
                        </a:rPr>
                        <a:t>1</a:t>
                      </a:r>
                    </a:p>
                  </a:txBody>
                  <a:tcPr/>
                </a:tc>
              </a:tr>
              <a:tr h="288778">
                <a:tc>
                  <a:txBody>
                    <a:bodyPr/>
                    <a:lstStyle/>
                    <a:p>
                      <a:pPr algn="ctr"/>
                      <a:r>
                        <a:rPr lang="en-US" sz="1400" b="1">
                          <a:latin typeface="18 VAG Rounded Thin   55390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>
                          <a:latin typeface="18 VAG Rounded Thin   55390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>
                          <a:latin typeface="18 VAG Rounded Thin   55390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>
                          <a:latin typeface="18 VAG Rounded Thin   55390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>
                          <a:latin typeface="18 VAG Rounded Thin   55390"/>
                        </a:rPr>
                        <a:t>0</a:t>
                      </a:r>
                    </a:p>
                  </a:txBody>
                  <a:tcPr/>
                </a:tc>
              </a:tr>
              <a:tr h="288778">
                <a:tc>
                  <a:txBody>
                    <a:bodyPr/>
                    <a:lstStyle/>
                    <a:p>
                      <a:pPr algn="ctr"/>
                      <a:r>
                        <a:rPr lang="en-US" sz="1400" b="1">
                          <a:latin typeface="18 VAG Rounded Thin   55390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>
                          <a:latin typeface="18 VAG Rounded Thin   55390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>
                          <a:latin typeface="18 VAG Rounded Thin   55390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>
                          <a:latin typeface="18 VAG Rounded Thin   55390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>
                          <a:latin typeface="18 VAG Rounded Thin   55390"/>
                        </a:rPr>
                        <a:t>1</a:t>
                      </a:r>
                    </a:p>
                  </a:txBody>
                  <a:tcPr/>
                </a:tc>
              </a:tr>
              <a:tr h="288778">
                <a:tc>
                  <a:txBody>
                    <a:bodyPr/>
                    <a:lstStyle/>
                    <a:p>
                      <a:pPr algn="ctr"/>
                      <a:r>
                        <a:rPr lang="en-US" sz="1400" b="1">
                          <a:latin typeface="18 VAG Rounded Thin   55390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>
                          <a:latin typeface="18 VAG Rounded Thin   55390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>
                          <a:latin typeface="18 VAG Rounded Thin   55390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>
                          <a:latin typeface="18 VAG Rounded Thin   55390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>
                          <a:latin typeface="18 VAG Rounded Thin   55390"/>
                        </a:rPr>
                        <a:t>0</a:t>
                      </a:r>
                    </a:p>
                  </a:txBody>
                  <a:tcPr/>
                </a:tc>
              </a:tr>
              <a:tr h="288778">
                <a:tc>
                  <a:txBody>
                    <a:bodyPr/>
                    <a:lstStyle/>
                    <a:p>
                      <a:pPr algn="ctr"/>
                      <a:r>
                        <a:rPr lang="en-US" sz="1400" b="1">
                          <a:latin typeface="18 VAG Rounded Thin   55390"/>
                        </a:rPr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>
                          <a:latin typeface="18 VAG Rounded Thin   55390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>
                          <a:latin typeface="18 VAG Rounded Thin   55390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>
                          <a:latin typeface="18 VAG Rounded Thin   55390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>
                          <a:latin typeface="18 VAG Rounded Thin   55390"/>
                        </a:rPr>
                        <a:t>1</a:t>
                      </a:r>
                    </a:p>
                  </a:txBody>
                  <a:tcPr/>
                </a:tc>
              </a:tr>
              <a:tr h="288778">
                <a:tc>
                  <a:txBody>
                    <a:bodyPr/>
                    <a:lstStyle/>
                    <a:p>
                      <a:pPr algn="ctr"/>
                      <a:r>
                        <a:rPr lang="en-US" sz="1400" b="1">
                          <a:latin typeface="18 VAG Rounded Thin   55390"/>
                        </a:rPr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>
                          <a:latin typeface="18 VAG Rounded Thin   55390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>
                          <a:latin typeface="18 VAG Rounded Thin   55390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>
                          <a:latin typeface="18 VAG Rounded Thin   55390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>
                          <a:latin typeface="18 VAG Rounded Thin   55390"/>
                        </a:rPr>
                        <a:t>0</a:t>
                      </a:r>
                    </a:p>
                  </a:txBody>
                  <a:tcPr/>
                </a:tc>
              </a:tr>
              <a:tr h="288778">
                <a:tc>
                  <a:txBody>
                    <a:bodyPr/>
                    <a:lstStyle/>
                    <a:p>
                      <a:pPr algn="ctr"/>
                      <a:r>
                        <a:rPr lang="en-US" sz="1400" b="1">
                          <a:latin typeface="18 VAG Rounded Thin   55390"/>
                        </a:rPr>
                        <a:t>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>
                          <a:latin typeface="18 VAG Rounded Thin   55390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>
                          <a:latin typeface="18 VAG Rounded Thin   55390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>
                          <a:latin typeface="18 VAG Rounded Thin   55390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>
                          <a:latin typeface="18 VAG Rounded Thin   55390"/>
                        </a:rPr>
                        <a:t>1</a:t>
                      </a:r>
                    </a:p>
                  </a:txBody>
                  <a:tcPr/>
                </a:tc>
              </a:tr>
              <a:tr h="288778">
                <a:tc>
                  <a:txBody>
                    <a:bodyPr/>
                    <a:lstStyle/>
                    <a:p>
                      <a:pPr algn="ctr"/>
                      <a:r>
                        <a:rPr lang="en-US" sz="1400" b="1">
                          <a:latin typeface="18 VAG Rounded Thin   55390"/>
                        </a:rPr>
                        <a:t>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>
                          <a:latin typeface="18 VAG Rounded Thin   55390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>
                          <a:latin typeface="18 VAG Rounded Thin   55390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>
                          <a:latin typeface="18 VAG Rounded Thin   55390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>
                          <a:latin typeface="18 VAG Rounded Thin   55390"/>
                        </a:rPr>
                        <a:t>0</a:t>
                      </a:r>
                    </a:p>
                  </a:txBody>
                  <a:tcPr/>
                </a:tc>
              </a:tr>
              <a:tr h="288778">
                <a:tc>
                  <a:txBody>
                    <a:bodyPr/>
                    <a:lstStyle/>
                    <a:p>
                      <a:pPr algn="ctr"/>
                      <a:r>
                        <a:rPr lang="en-US" sz="1400" b="1">
                          <a:latin typeface="18 VAG Rounded Thin   55390"/>
                        </a:rPr>
                        <a:t>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>
                          <a:latin typeface="18 VAG Rounded Thin   55390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>
                          <a:latin typeface="18 VAG Rounded Thin   55390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>
                          <a:latin typeface="18 VAG Rounded Thin   55390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>
                          <a:latin typeface="18 VAG Rounded Thin   55390"/>
                        </a:rPr>
                        <a:t>1</a:t>
                      </a:r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7" name="Rectangle 6"/>
          <p:cNvSpPr/>
          <p:nvPr/>
        </p:nvSpPr>
        <p:spPr>
          <a:xfrm>
            <a:off x="7086600" y="1219200"/>
            <a:ext cx="381000" cy="5334000"/>
          </a:xfrm>
          <a:prstGeom prst="rect">
            <a:avLst/>
          </a:prstGeom>
          <a:noFill/>
          <a:ln w="50800" cap="flat" cmpd="sng" algn="ctr">
            <a:solidFill>
              <a:srgbClr val="FFFF00"/>
            </a:solidFill>
            <a:prstDash val="solid"/>
            <a:round/>
            <a:headEnd type="none" w="med" len="med"/>
            <a:tailEnd type="none" w="med" len="med"/>
          </a:ln>
          <a:effectLst>
            <a:glow rad="63500">
              <a:srgbClr val="FFFF00">
                <a:alpha val="45000"/>
              </a:srgbClr>
            </a:glo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1" name="Group 10"/>
          <p:cNvGrpSpPr/>
          <p:nvPr/>
        </p:nvGrpSpPr>
        <p:grpSpPr>
          <a:xfrm>
            <a:off x="4572000" y="5486400"/>
            <a:ext cx="4495800" cy="830997"/>
            <a:chOff x="4572000" y="5486400"/>
            <a:chExt cx="4495800" cy="830997"/>
          </a:xfrm>
        </p:grpSpPr>
        <p:sp>
          <p:nvSpPr>
            <p:cNvPr id="8" name="Rectangle 7"/>
            <p:cNvSpPr/>
            <p:nvPr/>
          </p:nvSpPr>
          <p:spPr>
            <a:xfrm>
              <a:off x="5867400" y="5486400"/>
              <a:ext cx="2057400" cy="457200"/>
            </a:xfrm>
            <a:prstGeom prst="rect">
              <a:avLst/>
            </a:prstGeom>
            <a:noFill/>
            <a:ln w="50800" cap="flat" cmpd="sng" algn="ctr">
              <a:solidFill>
                <a:schemeClr val="accent2"/>
              </a:solidFill>
              <a:prstDash val="solid"/>
              <a:round/>
              <a:headEnd type="none" w="med" len="med"/>
              <a:tailEnd type="none" w="med" len="med"/>
            </a:ln>
            <a:effectLst>
              <a:glow rad="63500">
                <a:schemeClr val="accent2">
                  <a:alpha val="45000"/>
                </a:schemeClr>
              </a:glow>
            </a:effectLst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" name="TextBox 9"/>
            <p:cNvSpPr txBox="1"/>
            <p:nvPr/>
          </p:nvSpPr>
          <p:spPr>
            <a:xfrm>
              <a:off x="4572000" y="5486400"/>
              <a:ext cx="1219200" cy="46166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400" b="1">
                  <a:solidFill>
                    <a:schemeClr val="accent2"/>
                  </a:solidFill>
                  <a:latin typeface="18 VAG Rounded Thin   55390"/>
                </a:rPr>
                <a:t>A, B, D</a:t>
              </a:r>
            </a:p>
          </p:txBody>
        </p:sp>
        <p:sp>
          <p:nvSpPr>
            <p:cNvPr id="12" name="TextBox 11"/>
            <p:cNvSpPr txBox="1"/>
            <p:nvPr/>
          </p:nvSpPr>
          <p:spPr>
            <a:xfrm>
              <a:off x="7848600" y="5486400"/>
              <a:ext cx="1219200" cy="830997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400">
                  <a:solidFill>
                    <a:schemeClr val="accent2"/>
                  </a:solidFill>
                  <a:latin typeface="18 VAG Rounded Thin   55390"/>
                </a:rPr>
                <a:t>8+4+1</a:t>
              </a:r>
              <a:r>
                <a:rPr lang="en-US" sz="2400" b="1">
                  <a:solidFill>
                    <a:schemeClr val="accent2"/>
                  </a:solidFill>
                  <a:latin typeface="18 VAG Rounded Thin   55390"/>
                </a:rPr>
                <a:t/>
              </a:r>
              <a:br>
                <a:rPr lang="en-US" sz="2400" b="1">
                  <a:solidFill>
                    <a:schemeClr val="accent2"/>
                  </a:solidFill>
                  <a:latin typeface="18 VAG Rounded Thin   55390"/>
                </a:rPr>
              </a:br>
              <a:r>
                <a:rPr lang="en-US" sz="2400" b="1">
                  <a:solidFill>
                    <a:schemeClr val="accent2"/>
                  </a:solidFill>
                  <a:latin typeface="18 VAG Rounded Thin   55390"/>
                </a:rPr>
                <a:t>13</a:t>
              </a: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</p:bldLst>
  </p:timing>
</p:sld>
</file>

<file path=ppt/slides/slide3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sz="half" idx="1"/>
          </p:nvPr>
        </p:nvSpPr>
        <p:spPr>
          <a:xfrm>
            <a:off x="464344" y="990601"/>
            <a:ext cx="8222456" cy="5305864"/>
          </a:xfrm>
        </p:spPr>
        <p:txBody>
          <a:bodyPr/>
          <a:lstStyle/>
          <a:p>
            <a:r>
              <a:rPr lang="en-US"/>
              <a:t>Volunteer is asked for their birthday</a:t>
            </a:r>
          </a:p>
          <a:p>
            <a:r>
              <a:rPr lang="en-US"/>
              <a:t>Magician says </a:t>
            </a:r>
            <a:r>
              <a:rPr lang="en-US">
                <a:solidFill>
                  <a:srgbClr val="FFFF00"/>
                </a:solidFill>
              </a:rPr>
              <a:t>what day of the week </a:t>
            </a:r>
            <a:r>
              <a:rPr lang="en-US"/>
              <a:t>it was</a:t>
            </a:r>
            <a:endParaRPr lang="en-US">
              <a:solidFill>
                <a:srgbClr val="FFFF00"/>
              </a:solidFill>
            </a:endParaRPr>
          </a:p>
          <a:p>
            <a:r>
              <a:rPr lang="en-US"/>
              <a:t>Source: </a:t>
            </a:r>
            <a:r>
              <a:rPr lang="en-US" sz="1800" b="1">
                <a:latin typeface="Courier"/>
                <a:cs typeface="Courier"/>
              </a:rPr>
              <a:t>en.wikipedia.org/wiki/Zeller%27s_congruence</a:t>
            </a:r>
            <a:endParaRPr lang="en-US" b="1">
              <a:solidFill>
                <a:srgbClr val="FFFF00"/>
              </a:solidFill>
              <a:latin typeface="Courier"/>
              <a:cs typeface="Courier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Guess the birthday day of the week</a:t>
            </a:r>
          </a:p>
        </p:txBody>
      </p:sp>
      <p:pic>
        <p:nvPicPr>
          <p:cNvPr id="37" name="Picture 3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85800" y="2667000"/>
            <a:ext cx="3121025" cy="3121025"/>
          </a:xfrm>
          <a:prstGeom prst="rect">
            <a:avLst/>
          </a:prstGeom>
        </p:spPr>
      </p:pic>
      <p:sp>
        <p:nvSpPr>
          <p:cNvPr id="40" name="Oval 39"/>
          <p:cNvSpPr/>
          <p:nvPr/>
        </p:nvSpPr>
        <p:spPr>
          <a:xfrm>
            <a:off x="304800" y="5867400"/>
            <a:ext cx="4122030" cy="471948"/>
          </a:xfrm>
          <a:prstGeom prst="ellipse">
            <a:avLst/>
          </a:prstGeom>
          <a:solidFill>
            <a:schemeClr val="bg1">
              <a:alpha val="17000"/>
            </a:schemeClr>
          </a:solidFill>
          <a:ln>
            <a:noFill/>
          </a:ln>
          <a:effectLst>
            <a:softEdge rad="139700"/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/>
          </a:p>
        </p:txBody>
      </p:sp>
      <p:grpSp>
        <p:nvGrpSpPr>
          <p:cNvPr id="12" name="Group 11"/>
          <p:cNvGrpSpPr/>
          <p:nvPr/>
        </p:nvGrpSpPr>
        <p:grpSpPr>
          <a:xfrm>
            <a:off x="3806825" y="3721075"/>
            <a:ext cx="4956175" cy="2618273"/>
            <a:chOff x="3806825" y="3721075"/>
            <a:chExt cx="4956175" cy="2618273"/>
          </a:xfrm>
        </p:grpSpPr>
        <p:sp>
          <p:nvSpPr>
            <p:cNvPr id="38" name="Oval 37"/>
            <p:cNvSpPr/>
            <p:nvPr/>
          </p:nvSpPr>
          <p:spPr>
            <a:xfrm>
              <a:off x="5410200" y="5867400"/>
              <a:ext cx="3352800" cy="471948"/>
            </a:xfrm>
            <a:prstGeom prst="ellipse">
              <a:avLst/>
            </a:prstGeom>
            <a:solidFill>
              <a:schemeClr val="bg1">
                <a:alpha val="17000"/>
              </a:schemeClr>
            </a:solidFill>
            <a:ln>
              <a:noFill/>
            </a:ln>
            <a:effectLst>
              <a:softEdge rad="139700"/>
            </a:effectLst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 dirty="0"/>
            </a:p>
          </p:txBody>
        </p:sp>
        <p:grpSp>
          <p:nvGrpSpPr>
            <p:cNvPr id="11" name="Group 10"/>
            <p:cNvGrpSpPr/>
            <p:nvPr/>
          </p:nvGrpSpPr>
          <p:grpSpPr>
            <a:xfrm>
              <a:off x="3806825" y="3721075"/>
              <a:ext cx="4943567" cy="2298725"/>
              <a:chOff x="3806825" y="3721075"/>
              <a:chExt cx="4943567" cy="2298725"/>
            </a:xfrm>
          </p:grpSpPr>
          <p:pic>
            <p:nvPicPr>
              <p:cNvPr id="39" name="Picture 38"/>
              <p:cNvPicPr>
                <a:picLocks noChangeAspect="1"/>
              </p:cNvPicPr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5334000" y="3721075"/>
                <a:ext cx="3416392" cy="2298725"/>
              </a:xfrm>
              <a:prstGeom prst="rect">
                <a:avLst/>
              </a:prstGeom>
            </p:spPr>
          </p:pic>
          <p:cxnSp>
            <p:nvCxnSpPr>
              <p:cNvPr id="43" name="Straight Arrow Connector 42"/>
              <p:cNvCxnSpPr/>
              <p:nvPr/>
            </p:nvCxnSpPr>
            <p:spPr>
              <a:xfrm>
                <a:off x="3806825" y="4495800"/>
                <a:ext cx="1298575" cy="1573"/>
              </a:xfrm>
              <a:prstGeom prst="straightConnector1">
                <a:avLst/>
              </a:prstGeom>
              <a:ln w="127000" cap="flat" cmpd="sng" algn="ctr">
                <a:solidFill>
                  <a:schemeClr val="accent2"/>
                </a:solidFill>
                <a:prstDash val="solid"/>
                <a:round/>
                <a:headEnd type="none" w="med" len="med"/>
                <a:tailEnd type="arrow" w="med" len="med"/>
              </a:ln>
              <a:effectLst>
                <a:glow rad="63500">
                  <a:schemeClr val="accent2">
                    <a:alpha val="45000"/>
                  </a:schemeClr>
                </a:glow>
              </a:effectLst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45" name="Rectangle 44"/>
              <p:cNvSpPr/>
              <p:nvPr/>
            </p:nvSpPr>
            <p:spPr>
              <a:xfrm>
                <a:off x="6854282" y="4419600"/>
                <a:ext cx="919636" cy="646331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algn="ctr"/>
                <a:r>
                  <a:rPr lang="en-US" sz="3600" b="1">
                    <a:solidFill>
                      <a:schemeClr val="accent2"/>
                    </a:solidFill>
                    <a:latin typeface="18 VAG Rounded Thin   55390"/>
                  </a:rPr>
                  <a:t>Thu</a:t>
                </a:r>
              </a:p>
            </p:txBody>
          </p:sp>
        </p:grpSp>
      </p:grpSp>
      <p:sp>
        <p:nvSpPr>
          <p:cNvPr id="10" name="TextBox 9"/>
          <p:cNvSpPr txBox="1"/>
          <p:nvPr/>
        </p:nvSpPr>
        <p:spPr>
          <a:xfrm>
            <a:off x="1066800" y="3962400"/>
            <a:ext cx="2362200" cy="461665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2400" b="1">
                <a:solidFill>
                  <a:schemeClr val="accent2"/>
                </a:solidFill>
                <a:latin typeface="18 VAG Rounded Thin   55390"/>
              </a:rPr>
              <a:t>“June 23, 1912”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3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sz="half" idx="1"/>
          </p:nvPr>
        </p:nvSpPr>
        <p:spPr>
          <a:xfrm>
            <a:off x="464344" y="990601"/>
            <a:ext cx="4488656" cy="5305864"/>
          </a:xfrm>
        </p:spPr>
        <p:txBody>
          <a:bodyPr/>
          <a:lstStyle/>
          <a:p>
            <a:r>
              <a:rPr lang="en-US"/>
              <a:t>Mechanics</a:t>
            </a:r>
          </a:p>
          <a:p>
            <a:pPr lvl="1"/>
            <a:r>
              <a:rPr lang="en-US"/>
              <a:t>Complicated general alg:</a:t>
            </a:r>
          </a:p>
          <a:p>
            <a:pPr lvl="1"/>
            <a:r>
              <a:rPr lang="en-US"/>
              <a:t>Easier: M, D, Y in 1900s</a:t>
            </a:r>
          </a:p>
          <a:p>
            <a:pPr lvl="2"/>
            <a:r>
              <a:rPr lang="en-US"/>
              <a:t>Turing: June 23, 1912 (6/23/12)</a:t>
            </a:r>
          </a:p>
          <a:p>
            <a:pPr lvl="2"/>
            <a:r>
              <a:rPr lang="en-US"/>
              <a:t>Sunday!</a:t>
            </a:r>
          </a:p>
          <a:p>
            <a:r>
              <a:rPr lang="en-US"/>
              <a:t>Algorithm</a:t>
            </a:r>
          </a:p>
          <a:p>
            <a:pPr lvl="1"/>
            <a:r>
              <a:rPr lang="en-US"/>
              <a:t>If M =1 or 2, Y = Y - 1</a:t>
            </a:r>
          </a:p>
          <a:p>
            <a:pPr lvl="1"/>
            <a:r>
              <a:rPr lang="en-US"/>
              <a:t>(F(M) + D + Y + Y/4) % 7</a:t>
            </a:r>
          </a:p>
          <a:p>
            <a:pPr lvl="2"/>
            <a:r>
              <a:rPr lang="en-US"/>
              <a:t>1-index: 1=Mon, 2=Tue, etc.</a:t>
            </a:r>
          </a:p>
          <a:p>
            <a:pPr lvl="2"/>
            <a:r>
              <a:rPr lang="en-US"/>
              <a:t>Y/4 fast by 20s: 0,5,3,1,-1</a:t>
            </a:r>
          </a:p>
          <a:p>
            <a:pPr lvl="1"/>
            <a:r>
              <a:rPr lang="en-US"/>
              <a:t>Example</a:t>
            </a:r>
          </a:p>
          <a:p>
            <a:pPr lvl="2"/>
            <a:r>
              <a:rPr lang="en-US"/>
              <a:t>(4+23+12+3) % 7</a:t>
            </a:r>
          </a:p>
          <a:p>
            <a:pPr lvl="2"/>
            <a:r>
              <a:rPr lang="en-US"/>
              <a:t>(4 + 2 + -2 + 3) = 7 (Sunday!)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How it Works</a:t>
            </a:r>
          </a:p>
        </p:txBody>
      </p:sp>
      <p:pic>
        <p:nvPicPr>
          <p:cNvPr id="35" name="Picture 3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24400" y="1295400"/>
            <a:ext cx="4025900" cy="375229"/>
          </a:xfrm>
          <a:prstGeom prst="rect">
            <a:avLst/>
          </a:prstGeom>
        </p:spPr>
      </p:pic>
      <p:graphicFrame>
        <p:nvGraphicFramePr>
          <p:cNvPr id="36" name="Table 35"/>
          <p:cNvGraphicFramePr>
            <a:graphicFrameLocks noGrp="1"/>
          </p:cNvGraphicFramePr>
          <p:nvPr/>
        </p:nvGraphicFramePr>
        <p:xfrm>
          <a:off x="4953000" y="1905000"/>
          <a:ext cx="3733800" cy="4358640"/>
        </p:xfrm>
        <a:graphic>
          <a:graphicData uri="http://schemas.openxmlformats.org/drawingml/2006/table">
            <a:tbl>
              <a:tblPr firstRow="1" bandRow="1">
                <a:tableStyleId>{7E9639D4-E3E2-4D34-9284-5A2195B3D0D7}</a:tableStyleId>
              </a:tblPr>
              <a:tblGrid>
                <a:gridCol w="762000"/>
                <a:gridCol w="609600"/>
                <a:gridCol w="2362200"/>
              </a:tblGrid>
              <a:tr h="288778">
                <a:tc>
                  <a:txBody>
                    <a:bodyPr/>
                    <a:lstStyle/>
                    <a:p>
                      <a:pPr algn="ctr"/>
                      <a:r>
                        <a:rPr lang="en-US" sz="1600">
                          <a:latin typeface="18 VAG Rounded Thin   55390"/>
                        </a:rPr>
                        <a:t>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>
                          <a:latin typeface="18 VAG Rounded Thin   55390"/>
                        </a:rPr>
                        <a:t>F(M)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>
                          <a:latin typeface="18 VAG Rounded Thin   55390"/>
                        </a:rPr>
                        <a:t>My memory</a:t>
                      </a:r>
                      <a:r>
                        <a:rPr lang="en-US" sz="1600" baseline="0">
                          <a:latin typeface="18 VAG Rounded Thin   55390"/>
                        </a:rPr>
                        <a:t> trick</a:t>
                      </a:r>
                      <a:endParaRPr lang="en-US" sz="1600">
                        <a:latin typeface="18 VAG Rounded Thin   55390"/>
                      </a:endParaRPr>
                    </a:p>
                  </a:txBody>
                  <a:tcPr/>
                </a:tc>
              </a:tr>
              <a:tr h="288778">
                <a:tc>
                  <a:txBody>
                    <a:bodyPr/>
                    <a:lstStyle/>
                    <a:p>
                      <a:pPr algn="ctr"/>
                      <a:r>
                        <a:rPr lang="en-US" sz="1600">
                          <a:latin typeface="18 VAG Rounded Thin   55390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>
                          <a:latin typeface="18 VAG Rounded Thin   55390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>
                          <a:latin typeface="18 VAG Rounded Thin   55390"/>
                        </a:rPr>
                        <a:t>“1 and</a:t>
                      </a:r>
                      <a:r>
                        <a:rPr lang="en-US" sz="1600" baseline="0">
                          <a:latin typeface="18 VAG Rounded Thin   55390"/>
                        </a:rPr>
                        <a:t> 3 pass through”</a:t>
                      </a:r>
                      <a:endParaRPr lang="en-US" sz="1600">
                        <a:latin typeface="18 VAG Rounded Thin   55390"/>
                      </a:endParaRPr>
                    </a:p>
                  </a:txBody>
                  <a:tcPr/>
                </a:tc>
              </a:tr>
              <a:tr h="288778">
                <a:tc>
                  <a:txBody>
                    <a:bodyPr/>
                    <a:lstStyle/>
                    <a:p>
                      <a:pPr algn="ctr"/>
                      <a:r>
                        <a:rPr lang="en-US" sz="1600">
                          <a:latin typeface="18 VAG Rounded Thin   55390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>
                          <a:latin typeface="18 VAG Rounded Thin   55390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>
                          <a:latin typeface="18 VAG Rounded Thin   55390"/>
                        </a:rPr>
                        <a:t>24 hours in a day</a:t>
                      </a:r>
                    </a:p>
                  </a:txBody>
                  <a:tcPr/>
                </a:tc>
              </a:tr>
              <a:tr h="288778">
                <a:tc>
                  <a:txBody>
                    <a:bodyPr/>
                    <a:lstStyle/>
                    <a:p>
                      <a:pPr algn="ctr"/>
                      <a:r>
                        <a:rPr lang="en-US" sz="1600">
                          <a:latin typeface="18 VAG Rounded Thin   55390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>
                          <a:latin typeface="18 VAG Rounded Thin   55390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>
                          <a:latin typeface="18 VAG Rounded Thin   55390"/>
                        </a:rPr>
                        <a:t>“1 and</a:t>
                      </a:r>
                      <a:r>
                        <a:rPr lang="en-US" sz="1600" baseline="0">
                          <a:latin typeface="18 VAG Rounded Thin   55390"/>
                        </a:rPr>
                        <a:t> 3 pass through”</a:t>
                      </a:r>
                      <a:endParaRPr lang="en-US" sz="1600">
                        <a:latin typeface="18 VAG Rounded Thin   55390"/>
                      </a:endParaRPr>
                    </a:p>
                  </a:txBody>
                  <a:tcPr/>
                </a:tc>
              </a:tr>
              <a:tr h="288778">
                <a:tc>
                  <a:txBody>
                    <a:bodyPr/>
                    <a:lstStyle/>
                    <a:p>
                      <a:pPr algn="ctr"/>
                      <a:r>
                        <a:rPr lang="en-US" sz="1600">
                          <a:latin typeface="18 VAG Rounded Thin   55390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>
                          <a:latin typeface="18 VAG Rounded Thin   55390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>
                          <a:latin typeface="18 VAG Rounded Thin   55390"/>
                        </a:rPr>
                        <a:t>4-6</a:t>
                      </a:r>
                      <a:r>
                        <a:rPr lang="en-US" sz="1600" baseline="0">
                          <a:latin typeface="18 VAG Rounded Thin   55390"/>
                        </a:rPr>
                        <a:t> are flips</a:t>
                      </a:r>
                      <a:endParaRPr lang="en-US" sz="1600">
                        <a:latin typeface="18 VAG Rounded Thin   55390"/>
                      </a:endParaRPr>
                    </a:p>
                  </a:txBody>
                  <a:tcPr/>
                </a:tc>
              </a:tr>
              <a:tr h="288778">
                <a:tc>
                  <a:txBody>
                    <a:bodyPr/>
                    <a:lstStyle/>
                    <a:p>
                      <a:pPr algn="ctr"/>
                      <a:r>
                        <a:rPr lang="en-US" sz="1600">
                          <a:latin typeface="18 VAG Rounded Thin   55390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>
                          <a:latin typeface="18 VAG Rounded Thin   55390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>
                          <a:latin typeface="18 VAG Rounded Thin   55390"/>
                        </a:rPr>
                        <a:t>Heinz</a:t>
                      </a:r>
                      <a:r>
                        <a:rPr lang="en-US" sz="1600" baseline="0">
                          <a:latin typeface="18 VAG Rounded Thin   55390"/>
                        </a:rPr>
                        <a:t> 57 sauce</a:t>
                      </a:r>
                      <a:endParaRPr lang="en-US" sz="1600">
                        <a:latin typeface="18 VAG Rounded Thin   55390"/>
                      </a:endParaRPr>
                    </a:p>
                  </a:txBody>
                  <a:tcPr/>
                </a:tc>
              </a:tr>
              <a:tr h="288778">
                <a:tc>
                  <a:txBody>
                    <a:bodyPr/>
                    <a:lstStyle/>
                    <a:p>
                      <a:pPr algn="ctr"/>
                      <a:r>
                        <a:rPr lang="en-US" sz="1600">
                          <a:latin typeface="18 VAG Rounded Thin   55390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>
                          <a:latin typeface="18 VAG Rounded Thin   55390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>
                          <a:latin typeface="18 VAG Rounded Thin   55390"/>
                        </a:rPr>
                        <a:t>6-4 are flips</a:t>
                      </a:r>
                    </a:p>
                  </a:txBody>
                  <a:tcPr/>
                </a:tc>
              </a:tr>
              <a:tr h="288778">
                <a:tc>
                  <a:txBody>
                    <a:bodyPr/>
                    <a:lstStyle/>
                    <a:p>
                      <a:pPr algn="ctr"/>
                      <a:r>
                        <a:rPr lang="en-US" sz="1600">
                          <a:latin typeface="18 VAG Rounded Thin   55390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>
                          <a:latin typeface="18 VAG Rounded Thin   55390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>
                          <a:latin typeface="18 VAG Rounded Thin   55390"/>
                        </a:rPr>
                        <a:t>Spirit</a:t>
                      </a:r>
                      <a:r>
                        <a:rPr lang="en-US" sz="1600" baseline="0">
                          <a:latin typeface="18 VAG Rounded Thin   55390"/>
                        </a:rPr>
                        <a:t> of 76</a:t>
                      </a:r>
                      <a:endParaRPr lang="en-US" sz="1600">
                        <a:latin typeface="18 VAG Rounded Thin   55390"/>
                      </a:endParaRPr>
                    </a:p>
                  </a:txBody>
                  <a:tcPr/>
                </a:tc>
              </a:tr>
              <a:tr h="288778">
                <a:tc>
                  <a:txBody>
                    <a:bodyPr/>
                    <a:lstStyle/>
                    <a:p>
                      <a:pPr algn="ctr"/>
                      <a:r>
                        <a:rPr lang="en-US" sz="1600">
                          <a:latin typeface="18 VAG Rounded Thin   55390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>
                          <a:latin typeface="18 VAG Rounded Thin   55390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>
                          <a:latin typeface="18 VAG Rounded Thin   55390"/>
                        </a:rPr>
                        <a:t>8</a:t>
                      </a:r>
                      <a:r>
                        <a:rPr lang="en-US" sz="1600" baseline="0">
                          <a:latin typeface="18 VAG Rounded Thin   55390"/>
                        </a:rPr>
                        <a:t> is made up of 2s</a:t>
                      </a:r>
                      <a:endParaRPr lang="en-US" sz="1600">
                        <a:latin typeface="18 VAG Rounded Thin   55390"/>
                      </a:endParaRPr>
                    </a:p>
                  </a:txBody>
                  <a:tcPr/>
                </a:tc>
              </a:tr>
              <a:tr h="288778">
                <a:tc>
                  <a:txBody>
                    <a:bodyPr/>
                    <a:lstStyle/>
                    <a:p>
                      <a:pPr algn="ctr"/>
                      <a:r>
                        <a:rPr lang="en-US" sz="1600">
                          <a:latin typeface="18 VAG Rounded Thin   55390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>
                          <a:latin typeface="18 VAG Rounded Thin   55390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>
                          <a:latin typeface="18 VAG Rounded Thin   55390"/>
                        </a:rPr>
                        <a:t>Working 9-to-5</a:t>
                      </a:r>
                    </a:p>
                  </a:txBody>
                  <a:tcPr/>
                </a:tc>
              </a:tr>
              <a:tr h="288778">
                <a:tc>
                  <a:txBody>
                    <a:bodyPr/>
                    <a:lstStyle/>
                    <a:p>
                      <a:pPr algn="ctr"/>
                      <a:r>
                        <a:rPr lang="en-US" sz="1600">
                          <a:latin typeface="18 VAG Rounded Thin   55390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>
                          <a:latin typeface="18 VAG Rounded Thin   55390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>
                          <a:latin typeface="18 VAG Rounded Thin   55390"/>
                        </a:rPr>
                        <a:t>Only</a:t>
                      </a:r>
                      <a:r>
                        <a:rPr lang="en-US" sz="1600" baseline="0">
                          <a:latin typeface="18 VAG Rounded Thin   55390"/>
                        </a:rPr>
                        <a:t> # with 0 … is 0!</a:t>
                      </a:r>
                      <a:endParaRPr lang="en-US" sz="1600">
                        <a:latin typeface="18 VAG Rounded Thin   55390"/>
                      </a:endParaRPr>
                    </a:p>
                  </a:txBody>
                  <a:tcPr/>
                </a:tc>
              </a:tr>
              <a:tr h="288778">
                <a:tc>
                  <a:txBody>
                    <a:bodyPr/>
                    <a:lstStyle/>
                    <a:p>
                      <a:pPr algn="ctr"/>
                      <a:r>
                        <a:rPr lang="en-US" sz="1600">
                          <a:latin typeface="18 VAG Rounded Thin   55390"/>
                        </a:rPr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>
                          <a:latin typeface="18 VAG Rounded Thin   55390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>
                          <a:latin typeface="18 VAG Rounded Thin   55390"/>
                        </a:rPr>
                        <a:t>11 in Binary is 3</a:t>
                      </a:r>
                    </a:p>
                  </a:txBody>
                  <a:tcPr/>
                </a:tc>
              </a:tr>
              <a:tr h="288778">
                <a:tc>
                  <a:txBody>
                    <a:bodyPr/>
                    <a:lstStyle/>
                    <a:p>
                      <a:pPr algn="ctr"/>
                      <a:r>
                        <a:rPr lang="en-US" sz="1600">
                          <a:latin typeface="18 VAG Rounded Thin   55390"/>
                        </a:rPr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>
                          <a:latin typeface="18 VAG Rounded Thin   55390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>
                          <a:latin typeface="18 VAG Rounded Thin   55390"/>
                        </a:rPr>
                        <a:t>Working 12-5 (afternoons)</a:t>
                      </a:r>
                    </a:p>
                  </a:txBody>
                  <a:tcPr/>
                </a:tc>
              </a:tr>
            </a:tbl>
          </a:graphicData>
        </a:graphic>
      </p:graphicFrame>
      <p:pic>
        <p:nvPicPr>
          <p:cNvPr id="39" name="Picture 3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8600" y="1905000"/>
            <a:ext cx="990600" cy="1238250"/>
          </a:xfrm>
          <a:prstGeom prst="rect">
            <a:avLst/>
          </a:prstGeom>
        </p:spPr>
      </p:pic>
      <p:sp>
        <p:nvSpPr>
          <p:cNvPr id="8" name="Text Placeholder 2"/>
          <p:cNvSpPr>
            <a:spLocks noGrp="1"/>
          </p:cNvSpPr>
          <p:nvPr>
            <p:ph sz="half" idx="1"/>
          </p:nvPr>
        </p:nvSpPr>
        <p:spPr>
          <a:xfrm>
            <a:off x="3200400" y="0"/>
            <a:ext cx="5943600" cy="914400"/>
          </a:xfrm>
        </p:spPr>
        <p:txBody>
          <a:bodyPr/>
          <a:lstStyle/>
          <a:p>
            <a:r>
              <a:rPr lang="en-US"/>
              <a:t>What they learn: </a:t>
            </a:r>
            <a:r>
              <a:rPr lang="en-US" sz="2400" u="sng">
                <a:solidFill>
                  <a:schemeClr val="accent3">
                    <a:lumMod val="20000"/>
                    <a:lumOff val="80000"/>
                  </a:schemeClr>
                </a:solidFill>
                <a:latin typeface="18 VAG Rounded Light   02390"/>
              </a:rPr>
              <a:t>Don’t nec generalize</a:t>
            </a:r>
            <a:endParaRPr lang="en-US" u="sng">
              <a:solidFill>
                <a:schemeClr val="accent3">
                  <a:lumMod val="20000"/>
                  <a:lumOff val="80000"/>
                </a:schemeClr>
              </a:solidFill>
              <a:latin typeface="18 VAG Rounded Light   02390"/>
            </a:endParaRPr>
          </a:p>
          <a:p>
            <a:pPr lvl="1"/>
            <a:r>
              <a:rPr lang="en-US"/>
              <a:t>Alg, value of lookup table, modulo</a:t>
            </a:r>
          </a:p>
        </p:txBody>
      </p:sp>
      <p:graphicFrame>
        <p:nvGraphicFramePr>
          <p:cNvPr id="9" name="Table 8"/>
          <p:cNvGraphicFramePr>
            <a:graphicFrameLocks noGrp="1"/>
          </p:cNvGraphicFramePr>
          <p:nvPr/>
        </p:nvGraphicFramePr>
        <p:xfrm>
          <a:off x="76200" y="4114801"/>
          <a:ext cx="1143001" cy="1828799"/>
        </p:xfrm>
        <a:graphic>
          <a:graphicData uri="http://schemas.openxmlformats.org/drawingml/2006/table">
            <a:tbl>
              <a:tblPr firstRow="1" bandRow="1">
                <a:tableStyleId>{7E9639D4-E3E2-4D34-9284-5A2195B3D0D7}</a:tableStyleId>
              </a:tblPr>
              <a:tblGrid>
                <a:gridCol w="381000"/>
                <a:gridCol w="762001"/>
              </a:tblGrid>
              <a:tr h="288778">
                <a:tc>
                  <a:txBody>
                    <a:bodyPr/>
                    <a:lstStyle/>
                    <a:p>
                      <a:pPr algn="ctr"/>
                      <a:r>
                        <a:rPr lang="en-US" sz="1400">
                          <a:latin typeface="18 VAG Rounded Thin   55390"/>
                        </a:rPr>
                        <a:t>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>
                          <a:latin typeface="18 VAG Rounded Thin   55390"/>
                        </a:rPr>
                        <a:t>Y/4%7</a:t>
                      </a:r>
                    </a:p>
                  </a:txBody>
                  <a:tcPr/>
                </a:tc>
              </a:tr>
              <a:tr h="288778">
                <a:tc>
                  <a:txBody>
                    <a:bodyPr/>
                    <a:lstStyle/>
                    <a:p>
                      <a:pPr algn="ctr"/>
                      <a:r>
                        <a:rPr lang="en-US" sz="1400">
                          <a:latin typeface="18 VAG Rounded Thin   55390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>
                          <a:latin typeface="18 VAG Rounded Thin   55390"/>
                        </a:rPr>
                        <a:t>0</a:t>
                      </a:r>
                    </a:p>
                  </a:txBody>
                  <a:tcPr/>
                </a:tc>
              </a:tr>
              <a:tr h="288778">
                <a:tc>
                  <a:txBody>
                    <a:bodyPr/>
                    <a:lstStyle/>
                    <a:p>
                      <a:pPr algn="ctr"/>
                      <a:r>
                        <a:rPr lang="en-US" sz="1400">
                          <a:latin typeface="18 VAG Rounded Thin   55390"/>
                        </a:rPr>
                        <a:t>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>
                          <a:latin typeface="18 VAG Rounded Thin   55390"/>
                        </a:rPr>
                        <a:t>5</a:t>
                      </a:r>
                    </a:p>
                  </a:txBody>
                  <a:tcPr/>
                </a:tc>
              </a:tr>
              <a:tr h="288778">
                <a:tc>
                  <a:txBody>
                    <a:bodyPr/>
                    <a:lstStyle/>
                    <a:p>
                      <a:pPr algn="ctr"/>
                      <a:r>
                        <a:rPr lang="en-US" sz="1400">
                          <a:latin typeface="18 VAG Rounded Thin   55390"/>
                        </a:rPr>
                        <a:t>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>
                          <a:latin typeface="18 VAG Rounded Thin   55390"/>
                        </a:rPr>
                        <a:t>3</a:t>
                      </a:r>
                    </a:p>
                  </a:txBody>
                  <a:tcPr/>
                </a:tc>
              </a:tr>
              <a:tr h="288778">
                <a:tc>
                  <a:txBody>
                    <a:bodyPr/>
                    <a:lstStyle/>
                    <a:p>
                      <a:pPr algn="ctr"/>
                      <a:r>
                        <a:rPr lang="en-US" sz="1400">
                          <a:latin typeface="18 VAG Rounded Thin   55390"/>
                        </a:rPr>
                        <a:t>60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>
                          <a:latin typeface="18 VAG Rounded Thin   55390"/>
                        </a:rPr>
                        <a:t>1</a:t>
                      </a:r>
                    </a:p>
                  </a:txBody>
                  <a:tcPr/>
                </a:tc>
              </a:tr>
              <a:tr h="288778">
                <a:tc>
                  <a:txBody>
                    <a:bodyPr/>
                    <a:lstStyle/>
                    <a:p>
                      <a:pPr algn="ctr"/>
                      <a:r>
                        <a:rPr lang="en-US" sz="1400">
                          <a:latin typeface="18 VAG Rounded Thin   55390"/>
                        </a:rPr>
                        <a:t>80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>
                          <a:latin typeface="18 VAG Rounded Thin   55390"/>
                        </a:rPr>
                        <a:t>-1</a:t>
                      </a:r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/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build="p"/>
    </p:bldLst>
  </p:timing>
</p:sld>
</file>

<file path=ppt/slides/slide4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ntent Placeholder 7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en-US"/>
              <a:t>Paul Curzon, Peter McOwan, Jonathan Black @ Queen Mary, University of London</a:t>
            </a:r>
          </a:p>
          <a:p>
            <a:pPr lvl="1"/>
            <a:r>
              <a:rPr lang="en-US"/>
              <a:t>CS4FN magazine</a:t>
            </a:r>
          </a:p>
          <a:p>
            <a:pPr lvl="1"/>
            <a:r>
              <a:rPr lang="en-US">
                <a:solidFill>
                  <a:srgbClr val="FFFF00"/>
                </a:solidFill>
              </a:rPr>
              <a:t>Two free books on Magic and CS!</a:t>
            </a:r>
          </a:p>
          <a:p>
            <a:pPr lvl="1"/>
            <a:r>
              <a:rPr lang="en-US"/>
              <a:t>Some online apps</a:t>
            </a:r>
          </a:p>
          <a:p>
            <a:r>
              <a:rPr lang="en-US"/>
              <a:t>If you’d like to contribute tricks, contact them…</a:t>
            </a:r>
          </a:p>
        </p:txBody>
      </p:sp>
      <p:pic>
        <p:nvPicPr>
          <p:cNvPr id="11" name="Content Placeholder 10" descr="Screen Shot 2012-02-29 at 4.57.43 PM.png"/>
          <p:cNvPicPr>
            <a:picLocks noGrp="1" noChangeAspect="1"/>
          </p:cNvPicPr>
          <p:nvPr>
            <p:ph sz="half" idx="2"/>
          </p:nvPr>
        </p:nvPicPr>
        <p:blipFill>
          <a:blip r:embed="rId2"/>
          <a:srcRect l="-4482" r="-4482"/>
          <a:stretch>
            <a:fillRect/>
          </a:stretch>
        </p:blipFill>
        <p:spPr>
          <a:xfrm>
            <a:off x="4800600" y="1181437"/>
            <a:ext cx="3748088" cy="4924192"/>
          </a:xfrm>
        </p:spPr>
      </p:pic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Great Resource : CS4FN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4876800" y="0"/>
            <a:ext cx="42672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defRPr/>
            </a:pPr>
            <a:r>
              <a:rPr lang="en-US" sz="1800" b="1" dirty="0" smtClean="0">
                <a:solidFill>
                  <a:srgbClr val="FFFFFF"/>
                </a:solidFill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  <a:latin typeface="Courier New"/>
                <a:cs typeface="Courier New"/>
              </a:rPr>
              <a:t>www.cs4fn.org/magic</a:t>
            </a:r>
            <a:endParaRPr lang="en-US" sz="2000" b="1" dirty="0" smtClean="0">
              <a:solidFill>
                <a:srgbClr val="FF1314"/>
              </a:solidFill>
              <a:latin typeface="Courier New"/>
              <a:cs typeface="Courier New"/>
            </a:endParaRPr>
          </a:p>
        </p:txBody>
      </p:sp>
      <p:sp>
        <p:nvSpPr>
          <p:cNvPr id="12" name="Oval 11"/>
          <p:cNvSpPr/>
          <p:nvPr/>
        </p:nvSpPr>
        <p:spPr>
          <a:xfrm>
            <a:off x="4876800" y="6081252"/>
            <a:ext cx="3581400" cy="471948"/>
          </a:xfrm>
          <a:prstGeom prst="ellipse">
            <a:avLst/>
          </a:prstGeom>
          <a:solidFill>
            <a:schemeClr val="bg1">
              <a:alpha val="17000"/>
            </a:schemeClr>
          </a:solidFill>
          <a:ln>
            <a:noFill/>
          </a:ln>
          <a:effectLst>
            <a:softEdge rad="139700"/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ntent Placeholder 7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endParaRPr lang="en-US"/>
          </a:p>
          <a:p>
            <a:endParaRPr lang="en-US"/>
          </a:p>
          <a:p>
            <a:r>
              <a:rPr lang="en-US"/>
              <a:t>Kids Labs, $12</a:t>
            </a:r>
          </a:p>
          <a:p>
            <a:r>
              <a:rPr lang="en-US"/>
              <a:t>They include dice, cards, calculator, templates, …</a:t>
            </a:r>
          </a:p>
          <a:p>
            <a:pPr lvl="1"/>
            <a:r>
              <a:rPr lang="en-US"/>
              <a:t>Some of our tricks we demonstrated today were from this great resource!</a:t>
            </a:r>
          </a:p>
        </p:txBody>
      </p:sp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Great Resource : Math Magic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4876800" y="0"/>
            <a:ext cx="42672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defRPr/>
            </a:pPr>
            <a:r>
              <a:rPr lang="en-US" sz="1800" b="1" dirty="0" smtClean="0">
                <a:solidFill>
                  <a:srgbClr val="FFFFFF"/>
                </a:solidFill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  <a:latin typeface="Courier New"/>
                <a:cs typeface="Courier New"/>
              </a:rPr>
              <a:t>www.cs4fn.org/magic</a:t>
            </a:r>
            <a:endParaRPr lang="en-US" sz="2000" b="1" dirty="0" smtClean="0">
              <a:solidFill>
                <a:srgbClr val="FF1314"/>
              </a:solidFill>
              <a:latin typeface="Courier New"/>
              <a:cs typeface="Courier New"/>
            </a:endParaRPr>
          </a:p>
        </p:txBody>
      </p:sp>
      <p:sp>
        <p:nvSpPr>
          <p:cNvPr id="12" name="Oval 11"/>
          <p:cNvSpPr/>
          <p:nvPr/>
        </p:nvSpPr>
        <p:spPr>
          <a:xfrm>
            <a:off x="4876800" y="6081252"/>
            <a:ext cx="3581400" cy="471948"/>
          </a:xfrm>
          <a:prstGeom prst="ellipse">
            <a:avLst/>
          </a:prstGeom>
          <a:solidFill>
            <a:schemeClr val="bg1">
              <a:alpha val="17000"/>
            </a:schemeClr>
          </a:solidFill>
          <a:ln>
            <a:noFill/>
          </a:ln>
          <a:effectLst>
            <a:softEdge rad="139700"/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/>
          </a:p>
        </p:txBody>
      </p:sp>
      <p:pic>
        <p:nvPicPr>
          <p:cNvPr id="13" name="Picture 12" descr="MagicMath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76800" y="1981456"/>
            <a:ext cx="3733800" cy="3962144"/>
          </a:xfrm>
          <a:prstGeom prst="rect">
            <a:avLst/>
          </a:prstGeom>
        </p:spPr>
      </p:pic>
      <p:sp>
        <p:nvSpPr>
          <p:cNvPr id="14" name="Rectangle 3"/>
          <p:cNvSpPr txBox="1">
            <a:spLocks noChangeArrowheads="1"/>
          </p:cNvSpPr>
          <p:nvPr/>
        </p:nvSpPr>
        <p:spPr bwMode="auto">
          <a:xfrm>
            <a:off x="533400" y="1066800"/>
            <a:ext cx="8064500" cy="4873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100584" tIns="45720" rIns="91440" bIns="45720" numCol="1" anchor="b" anchorCtr="0" compatLnSpc="1">
            <a:prstTxWarp prst="textNoShape">
              <a:avLst/>
            </a:prstTxWarp>
          </a:bodyPr>
          <a:lstStyle/>
          <a:p>
            <a:r>
              <a:rPr lang="en-US" sz="2000">
                <a:latin typeface="Courier"/>
                <a:cs typeface="Courier"/>
              </a:rPr>
              <a:t>www.parents-choice.org/product.cfm?product_id=29300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665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0" y="457200"/>
            <a:ext cx="9144000" cy="792163"/>
          </a:xfrm>
        </p:spPr>
        <p:txBody>
          <a:bodyPr/>
          <a:lstStyle/>
          <a:p>
            <a:pPr algn="ctr"/>
            <a:r>
              <a:rPr lang="en-US" sz="4800" b="1">
                <a:solidFill>
                  <a:srgbClr val="00FFFF"/>
                </a:solidFill>
              </a:rPr>
              <a:t>And in conclusion…</a:t>
            </a:r>
            <a:br>
              <a:rPr lang="en-US" sz="4800" b="1">
                <a:solidFill>
                  <a:srgbClr val="00FFFF"/>
                </a:solidFill>
              </a:rPr>
            </a:br>
            <a:r>
              <a:rPr lang="en-US" sz="4800" b="1">
                <a:solidFill>
                  <a:srgbClr val="00FFFF"/>
                </a:solidFill>
              </a:rPr>
              <a:t>Magic May be Used to</a:t>
            </a:r>
          </a:p>
        </p:txBody>
      </p:sp>
      <p:sp>
        <p:nvSpPr>
          <p:cNvPr id="32665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323850" y="2133600"/>
            <a:ext cx="8604250" cy="3743325"/>
          </a:xfrm>
        </p:spPr>
        <p:txBody>
          <a:bodyPr/>
          <a:lstStyle/>
          <a:p>
            <a:pPr algn="l" rtl="0">
              <a:lnSpc>
                <a:spcPct val="120000"/>
              </a:lnSpc>
              <a:spcBef>
                <a:spcPct val="80000"/>
              </a:spcBef>
            </a:pPr>
            <a:r>
              <a:rPr lang="en-US" sz="3600"/>
              <a:t>Motivate, Illustrate, and Elaborate on:</a:t>
            </a:r>
          </a:p>
          <a:p>
            <a:pPr algn="l" rtl="0">
              <a:lnSpc>
                <a:spcPct val="120000"/>
              </a:lnSpc>
              <a:spcBef>
                <a:spcPct val="60000"/>
              </a:spcBef>
            </a:pPr>
            <a:r>
              <a:rPr lang="en-US" sz="3600"/>
              <a:t> </a:t>
            </a:r>
            <a:r>
              <a:rPr lang="en-US" sz="3600">
                <a:solidFill>
                  <a:srgbClr val="66FF33"/>
                </a:solidFill>
              </a:rPr>
              <a:t>- Computing notions</a:t>
            </a:r>
          </a:p>
          <a:p>
            <a:pPr algn="l" rtl="0">
              <a:lnSpc>
                <a:spcPct val="120000"/>
              </a:lnSpc>
              <a:spcBef>
                <a:spcPct val="60000"/>
              </a:spcBef>
            </a:pPr>
            <a:r>
              <a:rPr lang="en-US" sz="3600">
                <a:solidFill>
                  <a:srgbClr val="FF66FF"/>
                </a:solidFill>
              </a:rPr>
              <a:t> - Problem solving</a:t>
            </a:r>
          </a:p>
          <a:p>
            <a:pPr algn="l" rtl="0">
              <a:lnSpc>
                <a:spcPct val="120000"/>
              </a:lnSpc>
              <a:spcBef>
                <a:spcPct val="60000"/>
              </a:spcBef>
            </a:pPr>
            <a:r>
              <a:rPr lang="en-US" sz="3600">
                <a:solidFill>
                  <a:schemeClr val="accent3"/>
                </a:solidFill>
              </a:rPr>
              <a:t> - Divergent Thinking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4953000" y="3886200"/>
            <a:ext cx="3886200" cy="2062103"/>
          </a:xfrm>
          <a:prstGeom prst="rect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3200" b="1">
                <a:solidFill>
                  <a:schemeClr val="bg2"/>
                </a:solidFill>
                <a:latin typeface="18 VAG Rounded Light   02390"/>
              </a:rPr>
              <a:t>Audience Participation</a:t>
            </a:r>
            <a:r>
              <a:rPr lang="en-US" sz="3200">
                <a:solidFill>
                  <a:schemeClr val="bg2"/>
                </a:solidFill>
                <a:latin typeface="18 VAG Rounded Light   02390"/>
              </a:rPr>
              <a:t/>
            </a:r>
            <a:br>
              <a:rPr lang="en-US" sz="3200">
                <a:solidFill>
                  <a:schemeClr val="bg2"/>
                </a:solidFill>
                <a:latin typeface="18 VAG Rounded Light   02390"/>
              </a:rPr>
            </a:br>
            <a:r>
              <a:rPr lang="en-US" sz="3200">
                <a:solidFill>
                  <a:schemeClr val="bg2"/>
                </a:solidFill>
                <a:latin typeface="18 VAG Rounded Light   02390"/>
              </a:rPr>
              <a:t>Do YOU have any magic to share?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Metro">
  <a:themeElements>
    <a:clrScheme name="Metro">
      <a:dk1>
        <a:sysClr val="windowText" lastClr="000000"/>
      </a:dk1>
      <a:lt1>
        <a:sysClr val="window" lastClr="FFFFFF"/>
      </a:lt1>
      <a:dk2>
        <a:srgbClr val="4E5B6F"/>
      </a:dk2>
      <a:lt2>
        <a:srgbClr val="D6ECFF"/>
      </a:lt2>
      <a:accent1>
        <a:srgbClr val="7FD13B"/>
      </a:accent1>
      <a:accent2>
        <a:srgbClr val="EA157A"/>
      </a:accent2>
      <a:accent3>
        <a:srgbClr val="FEB80A"/>
      </a:accent3>
      <a:accent4>
        <a:srgbClr val="00ADDC"/>
      </a:accent4>
      <a:accent5>
        <a:srgbClr val="738AC8"/>
      </a:accent5>
      <a:accent6>
        <a:srgbClr val="1AB39F"/>
      </a:accent6>
      <a:hlink>
        <a:srgbClr val="EB8803"/>
      </a:hlink>
      <a:folHlink>
        <a:srgbClr val="5F7791"/>
      </a:folHlink>
    </a:clrScheme>
    <a:fontScheme name="Metro">
      <a:majorFont>
        <a:latin typeface="Consolas"/>
        <a:ea typeface=""/>
        <a:cs typeface=""/>
        <a:font script="Jpan" typeface="ヒラギノ丸ゴ Pro W4"/>
        <a:font script="Hang" typeface="HY중고딕"/>
        <a:font script="Hans" typeface="华文楷体"/>
        <a:font script="Hant" typeface="新細明體"/>
        <a:font script="Arab" typeface="Tahoma"/>
        <a:font script="Hebr" typeface="Levenim MT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Corbel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inorFont>
    </a:fontScheme>
    <a:fmtScheme name="Metro">
      <a:fillStyleLst>
        <a:solidFill>
          <a:schemeClr val="phClr"/>
        </a:solidFill>
        <a:gradFill rotWithShape="1">
          <a:gsLst>
            <a:gs pos="0">
              <a:schemeClr val="phClr">
                <a:tint val="25000"/>
                <a:satMod val="125000"/>
              </a:schemeClr>
            </a:gs>
            <a:gs pos="40000">
              <a:schemeClr val="phClr">
                <a:tint val="55000"/>
                <a:satMod val="130000"/>
              </a:schemeClr>
            </a:gs>
            <a:gs pos="50000">
              <a:schemeClr val="phClr">
                <a:tint val="59000"/>
                <a:satMod val="130000"/>
              </a:schemeClr>
            </a:gs>
            <a:gs pos="65000">
              <a:schemeClr val="phClr">
                <a:tint val="55000"/>
                <a:satMod val="130000"/>
              </a:schemeClr>
            </a:gs>
            <a:gs pos="100000">
              <a:schemeClr val="phClr">
                <a:tint val="20000"/>
                <a:satMod val="125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48000"/>
                <a:satMod val="138000"/>
              </a:schemeClr>
            </a:gs>
            <a:gs pos="25000">
              <a:schemeClr val="phClr">
                <a:tint val="85000"/>
              </a:schemeClr>
            </a:gs>
            <a:gs pos="40000">
              <a:schemeClr val="phClr">
                <a:tint val="92000"/>
              </a:schemeClr>
            </a:gs>
            <a:gs pos="50000">
              <a:schemeClr val="phClr">
                <a:tint val="93000"/>
              </a:schemeClr>
            </a:gs>
            <a:gs pos="60000">
              <a:schemeClr val="phClr">
                <a:tint val="92000"/>
              </a:schemeClr>
            </a:gs>
            <a:gs pos="75000">
              <a:schemeClr val="phClr">
                <a:tint val="83000"/>
                <a:satMod val="108000"/>
              </a:schemeClr>
            </a:gs>
            <a:gs pos="100000">
              <a:schemeClr val="phClr">
                <a:tint val="48000"/>
                <a:satMod val="150000"/>
              </a:schemeClr>
            </a:gs>
          </a:gsLst>
          <a:lin ang="5400000" scaled="0"/>
        </a:gradFill>
      </a:fillStyleLst>
      <a:lnStyleLst>
        <a:ln w="120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glow rad="63500">
              <a:schemeClr val="phClr">
                <a:alpha val="45000"/>
                <a:satMod val="120000"/>
              </a:schemeClr>
            </a:glow>
          </a:effectLst>
        </a:effectStyle>
        <a:effectStyle>
          <a:effectLst>
            <a:glow rad="63500">
              <a:schemeClr val="phClr">
                <a:alpha val="45000"/>
                <a:satMod val="120000"/>
              </a:schemeClr>
            </a:glow>
          </a:effectLst>
          <a:scene3d>
            <a:camera prst="orthographicFront" fov="0">
              <a:rot lat="0" lon="0" rev="0"/>
            </a:camera>
            <a:lightRig rig="brightRoom" dir="tl">
              <a:rot lat="0" lon="0" rev="8700000"/>
            </a:lightRig>
          </a:scene3d>
          <a:sp3d>
            <a:bevelT w="0" h="0"/>
            <a:contourClr>
              <a:schemeClr val="phClr">
                <a:tint val="70000"/>
              </a:schemeClr>
            </a:contourClr>
          </a:sp3d>
        </a:effectStyle>
        <a:effectStyle>
          <a:effectLst>
            <a:glow rad="101500">
              <a:schemeClr val="phClr">
                <a:alpha val="42000"/>
                <a:satMod val="120000"/>
              </a:schemeClr>
            </a:glow>
          </a:effectLst>
          <a:scene3d>
            <a:camera prst="orthographicFront" fov="0">
              <a:rot lat="0" lon="0" rev="0"/>
            </a:camera>
            <a:lightRig rig="glow" dir="t">
              <a:rot lat="0" lon="0" rev="4800000"/>
            </a:lightRig>
          </a:scene3d>
          <a:sp3d prstMaterial="powder">
            <a:bevelT w="50800" h="50800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bg1">
                <a:shade val="100000"/>
                <a:satMod val="150000"/>
              </a:schemeClr>
            </a:gs>
            <a:gs pos="65000">
              <a:schemeClr val="bg1">
                <a:shade val="90000"/>
                <a:satMod val="375000"/>
              </a:schemeClr>
            </a:gs>
            <a:gs pos="100000">
              <a:schemeClr val="phClr">
                <a:tint val="88000"/>
                <a:satMod val="400000"/>
              </a:schemeClr>
            </a:gs>
          </a:gsLst>
          <a:lin ang="5400000" scaled="0"/>
        </a:gradFill>
        <a:blipFill>
          <a:blip xmlns:r="http://schemas.openxmlformats.org/officeDocument/2006/relationships" r:embed="rId1">
            <a:duotone>
              <a:schemeClr val="phClr">
                <a:shade val="40000"/>
                <a:satMod val="180000"/>
              </a:schemeClr>
              <a:schemeClr val="phClr">
                <a:tint val="90000"/>
                <a:satMod val="200000"/>
              </a:schemeClr>
            </a:duotone>
          </a:blip>
          <a:tile tx="0" ty="0" sx="80000" sy="80000" flip="none" algn="tl"/>
        </a:blipFill>
      </a:bgFillStyleLst>
    </a:fmtScheme>
  </a:themeElements>
  <a:objectDefaults>
    <a:spDef>
      <a:spPr/>
      <a:bodyPr rtlCol="0" anchor="ctr"/>
      <a:lstStyle>
        <a:defPPr algn="ctr">
          <a:defRPr/>
        </a:defPPr>
      </a:lstStyle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Globe">
  <a:themeElements>
    <a:clrScheme name="Globe 3">
      <a:dk1>
        <a:srgbClr val="003B76"/>
      </a:dk1>
      <a:lt1>
        <a:srgbClr val="FFFFFF"/>
      </a:lt1>
      <a:dk2>
        <a:srgbClr val="0066CC"/>
      </a:dk2>
      <a:lt2>
        <a:srgbClr val="CCECFF"/>
      </a:lt2>
      <a:accent1>
        <a:srgbClr val="33CCCC"/>
      </a:accent1>
      <a:accent2>
        <a:srgbClr val="66CCFF"/>
      </a:accent2>
      <a:accent3>
        <a:srgbClr val="AAB8E2"/>
      </a:accent3>
      <a:accent4>
        <a:srgbClr val="DADADA"/>
      </a:accent4>
      <a:accent5>
        <a:srgbClr val="ADE2E2"/>
      </a:accent5>
      <a:accent6>
        <a:srgbClr val="5CB9E7"/>
      </a:accent6>
      <a:hlink>
        <a:srgbClr val="FFFFCC"/>
      </a:hlink>
      <a:folHlink>
        <a:srgbClr val="FFCC66"/>
      </a:folHlink>
    </a:clrScheme>
    <a:fontScheme name="Globe">
      <a:majorFont>
        <a:latin typeface="Arial"/>
        <a:ea typeface="Arial"/>
        <a:cs typeface="Arial"/>
      </a:majorFont>
      <a:minorFont>
        <a:latin typeface="Verdana"/>
        <a:ea typeface="Arial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r" defTabSz="914400" rtl="1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he-IL" sz="1800" b="0" i="0" u="none" strike="noStrike" cap="none" normalizeH="0" baseline="0">
            <a:ln>
              <a:noFill/>
            </a:ln>
            <a:solidFill>
              <a:schemeClr val="tx1"/>
            </a:solidFill>
            <a:effectLst/>
            <a:latin typeface="Verdana" pitchFamily="-65" charset="0"/>
            <a:ea typeface="Arial" pitchFamily="-65" charset="0"/>
            <a:cs typeface="Arial" pitchFamily="-65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r" defTabSz="914400" rtl="1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he-IL" sz="1800" b="0" i="0" u="none" strike="noStrike" cap="none" normalizeH="0" baseline="0">
            <a:ln>
              <a:noFill/>
            </a:ln>
            <a:solidFill>
              <a:schemeClr val="tx1"/>
            </a:solidFill>
            <a:effectLst/>
            <a:latin typeface="Verdana" pitchFamily="-65" charset="0"/>
            <a:ea typeface="Arial" pitchFamily="-65" charset="0"/>
            <a:cs typeface="Arial" pitchFamily="-65" charset="0"/>
          </a:defRPr>
        </a:defPPr>
      </a:lstStyle>
    </a:lnDef>
  </a:objectDefaults>
  <a:extraClrSchemeLst>
    <a:extraClrScheme>
      <a:clrScheme name="Globe 1">
        <a:dk1>
          <a:srgbClr val="622100"/>
        </a:dk1>
        <a:lt1>
          <a:srgbClr val="FFFFFF"/>
        </a:lt1>
        <a:dk2>
          <a:srgbClr val="800000"/>
        </a:dk2>
        <a:lt2>
          <a:srgbClr val="FFFFCC"/>
        </a:lt2>
        <a:accent1>
          <a:srgbClr val="E42B00"/>
        </a:accent1>
        <a:accent2>
          <a:srgbClr val="996600"/>
        </a:accent2>
        <a:accent3>
          <a:srgbClr val="C0AAAA"/>
        </a:accent3>
        <a:accent4>
          <a:srgbClr val="DADADA"/>
        </a:accent4>
        <a:accent5>
          <a:srgbClr val="EFACAA"/>
        </a:accent5>
        <a:accent6>
          <a:srgbClr val="8A5C00"/>
        </a:accent6>
        <a:hlink>
          <a:srgbClr val="FADF6C"/>
        </a:hlink>
        <a:folHlink>
          <a:srgbClr val="FF99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Globe 2">
        <a:dk1>
          <a:srgbClr val="5F4545"/>
        </a:dk1>
        <a:lt1>
          <a:srgbClr val="FFFFFF"/>
        </a:lt1>
        <a:dk2>
          <a:srgbClr val="8F6969"/>
        </a:dk2>
        <a:lt2>
          <a:srgbClr val="FFFFCC"/>
        </a:lt2>
        <a:accent1>
          <a:srgbClr val="CC6600"/>
        </a:accent1>
        <a:accent2>
          <a:srgbClr val="924C0C"/>
        </a:accent2>
        <a:accent3>
          <a:srgbClr val="C6B9B9"/>
        </a:accent3>
        <a:accent4>
          <a:srgbClr val="DADADA"/>
        </a:accent4>
        <a:accent5>
          <a:srgbClr val="E2B8AA"/>
        </a:accent5>
        <a:accent6>
          <a:srgbClr val="84440A"/>
        </a:accent6>
        <a:hlink>
          <a:srgbClr val="CFD375"/>
        </a:hlink>
        <a:folHlink>
          <a:srgbClr val="98BB9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Globe 3">
        <a:dk1>
          <a:srgbClr val="003B76"/>
        </a:dk1>
        <a:lt1>
          <a:srgbClr val="FFFFFF"/>
        </a:lt1>
        <a:dk2>
          <a:srgbClr val="0066CC"/>
        </a:dk2>
        <a:lt2>
          <a:srgbClr val="CCECFF"/>
        </a:lt2>
        <a:accent1>
          <a:srgbClr val="33CCCC"/>
        </a:accent1>
        <a:accent2>
          <a:srgbClr val="66CCFF"/>
        </a:accent2>
        <a:accent3>
          <a:srgbClr val="AAB8E2"/>
        </a:accent3>
        <a:accent4>
          <a:srgbClr val="DADADA"/>
        </a:accent4>
        <a:accent5>
          <a:srgbClr val="ADE2E2"/>
        </a:accent5>
        <a:accent6>
          <a:srgbClr val="5CB9E7"/>
        </a:accent6>
        <a:hlink>
          <a:srgbClr val="FFFFCC"/>
        </a:hlink>
        <a:folHlink>
          <a:srgbClr val="FFCC6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Globe 4">
        <a:dk1>
          <a:srgbClr val="005856"/>
        </a:dk1>
        <a:lt1>
          <a:srgbClr val="FFFFFF"/>
        </a:lt1>
        <a:dk2>
          <a:srgbClr val="008080"/>
        </a:dk2>
        <a:lt2>
          <a:srgbClr val="FFFFCC"/>
        </a:lt2>
        <a:accent1>
          <a:srgbClr val="0099CC"/>
        </a:accent1>
        <a:accent2>
          <a:srgbClr val="00CCFF"/>
        </a:accent2>
        <a:accent3>
          <a:srgbClr val="AAC0C0"/>
        </a:accent3>
        <a:accent4>
          <a:srgbClr val="DADADA"/>
        </a:accent4>
        <a:accent5>
          <a:srgbClr val="AACAE2"/>
        </a:accent5>
        <a:accent6>
          <a:srgbClr val="00B9E7"/>
        </a:accent6>
        <a:hlink>
          <a:srgbClr val="1ACE9F"/>
        </a:hlink>
        <a:folHlink>
          <a:srgbClr val="948CCE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Globe 5">
        <a:dk1>
          <a:srgbClr val="3C5436"/>
        </a:dk1>
        <a:lt1>
          <a:srgbClr val="FFFFFF"/>
        </a:lt1>
        <a:dk2>
          <a:srgbClr val="5F8656"/>
        </a:dk2>
        <a:lt2>
          <a:srgbClr val="D6D8C0"/>
        </a:lt2>
        <a:accent1>
          <a:srgbClr val="61733D"/>
        </a:accent1>
        <a:accent2>
          <a:srgbClr val="324A39"/>
        </a:accent2>
        <a:accent3>
          <a:srgbClr val="B6C3B4"/>
        </a:accent3>
        <a:accent4>
          <a:srgbClr val="DADADA"/>
        </a:accent4>
        <a:accent5>
          <a:srgbClr val="B7BCAF"/>
        </a:accent5>
        <a:accent6>
          <a:srgbClr val="2C4233"/>
        </a:accent6>
        <a:hlink>
          <a:srgbClr val="73D588"/>
        </a:hlink>
        <a:folHlink>
          <a:srgbClr val="6F99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Globe 6">
        <a:dk1>
          <a:srgbClr val="5B7B65"/>
        </a:dk1>
        <a:lt1>
          <a:srgbClr val="FFFFFF"/>
        </a:lt1>
        <a:dk2>
          <a:srgbClr val="9ABE9D"/>
        </a:dk2>
        <a:lt2>
          <a:srgbClr val="336600"/>
        </a:lt2>
        <a:accent1>
          <a:srgbClr val="00CC66"/>
        </a:accent1>
        <a:accent2>
          <a:srgbClr val="4E7050"/>
        </a:accent2>
        <a:accent3>
          <a:srgbClr val="CADBCC"/>
        </a:accent3>
        <a:accent4>
          <a:srgbClr val="DADADA"/>
        </a:accent4>
        <a:accent5>
          <a:srgbClr val="AAE2B8"/>
        </a:accent5>
        <a:accent6>
          <a:srgbClr val="466548"/>
        </a:accent6>
        <a:hlink>
          <a:srgbClr val="FFFFCC"/>
        </a:hlink>
        <a:folHlink>
          <a:srgbClr val="9CE8A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Globe 7">
        <a:dk1>
          <a:srgbClr val="4C4E44"/>
        </a:dk1>
        <a:lt1>
          <a:srgbClr val="FFFFFF"/>
        </a:lt1>
        <a:dk2>
          <a:srgbClr val="686B5D"/>
        </a:dk2>
        <a:lt2>
          <a:srgbClr val="D6D5C6"/>
        </a:lt2>
        <a:accent1>
          <a:srgbClr val="898D79"/>
        </a:accent1>
        <a:accent2>
          <a:srgbClr val="4D4F45"/>
        </a:accent2>
        <a:accent3>
          <a:srgbClr val="B9BAB6"/>
        </a:accent3>
        <a:accent4>
          <a:srgbClr val="DADADA"/>
        </a:accent4>
        <a:accent5>
          <a:srgbClr val="C4C5BE"/>
        </a:accent5>
        <a:accent6>
          <a:srgbClr val="45473E"/>
        </a:accent6>
        <a:hlink>
          <a:srgbClr val="58BE67"/>
        </a:hlink>
        <a:folHlink>
          <a:srgbClr val="C0C64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Globe 8">
        <a:dk1>
          <a:srgbClr val="000000"/>
        </a:dk1>
        <a:lt1>
          <a:srgbClr val="FFFFDD"/>
        </a:lt1>
        <a:dk2>
          <a:srgbClr val="000000"/>
        </a:dk2>
        <a:lt2>
          <a:srgbClr val="98977A"/>
        </a:lt2>
        <a:accent1>
          <a:srgbClr val="BDCDA7"/>
        </a:accent1>
        <a:accent2>
          <a:srgbClr val="A0D060"/>
        </a:accent2>
        <a:accent3>
          <a:srgbClr val="FFFFEB"/>
        </a:accent3>
        <a:accent4>
          <a:srgbClr val="000000"/>
        </a:accent4>
        <a:accent5>
          <a:srgbClr val="DBE3D0"/>
        </a:accent5>
        <a:accent6>
          <a:srgbClr val="91BC56"/>
        </a:accent6>
        <a:hlink>
          <a:srgbClr val="FADD4E"/>
        </a:hlink>
        <a:folHlink>
          <a:srgbClr val="CC99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81D58"/>
      </a:dk2>
      <a:lt2>
        <a:srgbClr val="919191"/>
      </a:lt2>
      <a:accent1>
        <a:srgbClr val="FC0128"/>
      </a:accent1>
      <a:accent2>
        <a:srgbClr val="063DE8"/>
      </a:accent2>
      <a:accent3>
        <a:srgbClr val="FFFFFF"/>
      </a:accent3>
      <a:accent4>
        <a:srgbClr val="000000"/>
      </a:accent4>
      <a:accent5>
        <a:srgbClr val="FDAAAC"/>
      </a:accent5>
      <a:accent6>
        <a:srgbClr val="0536D2"/>
      </a:accent6>
      <a:hlink>
        <a:srgbClr val="00DFCA"/>
      </a:hlink>
      <a:folHlink>
        <a:srgbClr val="EAEC5E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4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81D58"/>
      </a:dk2>
      <a:lt2>
        <a:srgbClr val="919191"/>
      </a:lt2>
      <a:accent1>
        <a:srgbClr val="FC0128"/>
      </a:accent1>
      <a:accent2>
        <a:srgbClr val="063DE8"/>
      </a:accent2>
      <a:accent3>
        <a:srgbClr val="FFFFFF"/>
      </a:accent3>
      <a:accent4>
        <a:srgbClr val="000000"/>
      </a:accent4>
      <a:accent5>
        <a:srgbClr val="FDAAAC"/>
      </a:accent5>
      <a:accent6>
        <a:srgbClr val="0536D2"/>
      </a:accent6>
      <a:hlink>
        <a:srgbClr val="00DFCA"/>
      </a:hlink>
      <a:folHlink>
        <a:srgbClr val="EAEC5E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43789</TotalTime>
  <Pages>47</Pages>
  <Words>2451</Words>
  <Application>Microsoft Macintosh PowerPoint</Application>
  <PresentationFormat>Letter Paper (8.5x11 in)</PresentationFormat>
  <Paragraphs>831</Paragraphs>
  <Slides>42</Slides>
  <Notes>29</Notes>
  <HiddenSlides>0</HiddenSlides>
  <MMClips>0</MMClips>
  <ScaleCrop>false</ScaleCrop>
  <HeadingPairs>
    <vt:vector size="4" baseType="variant">
      <vt:variant>
        <vt:lpstr>Design Template</vt:lpstr>
      </vt:variant>
      <vt:variant>
        <vt:i4>2</vt:i4>
      </vt:variant>
      <vt:variant>
        <vt:lpstr>Slide Titles</vt:lpstr>
      </vt:variant>
      <vt:variant>
        <vt:i4>42</vt:i4>
      </vt:variant>
    </vt:vector>
  </HeadingPairs>
  <TitlesOfParts>
    <vt:vector size="44" baseType="lpstr">
      <vt:lpstr>Metro</vt:lpstr>
      <vt:lpstr>Globe</vt:lpstr>
      <vt:lpstr>Slide 1</vt:lpstr>
      <vt:lpstr>Special Session Overview</vt:lpstr>
      <vt:lpstr>Magic  is Fun!</vt:lpstr>
      <vt:lpstr>but Magic can be much more than fun!</vt:lpstr>
      <vt:lpstr>Magic can Motivate, Illustrate, Elaborate…</vt:lpstr>
      <vt:lpstr>Real-Time 4x4 Magic Square</vt:lpstr>
      <vt:lpstr>How it Works; What Students Learn</vt:lpstr>
      <vt:lpstr>Left/right Card Game  [IOI’96]</vt:lpstr>
      <vt:lpstr>The Magic</vt:lpstr>
      <vt:lpstr>A Greedy Heuristic</vt:lpstr>
      <vt:lpstr>Another Greedy Heuristic</vt:lpstr>
      <vt:lpstr>Extreme-Values Heuristic</vt:lpstr>
      <vt:lpstr>A Deterministic Approach</vt:lpstr>
      <vt:lpstr>Dynamic Programming</vt:lpstr>
      <vt:lpstr>Seek a Pattern</vt:lpstr>
      <vt:lpstr>Identify a Pattern</vt:lpstr>
      <vt:lpstr> Extend the Pattern</vt:lpstr>
      <vt:lpstr>Capitalize on the Pattern</vt:lpstr>
      <vt:lpstr>A Game Scenario</vt:lpstr>
      <vt:lpstr> Game Invariant</vt:lpstr>
      <vt:lpstr> Game Strategy</vt:lpstr>
      <vt:lpstr>Lesson Learned</vt:lpstr>
      <vt:lpstr>The Tricky Dice</vt:lpstr>
      <vt:lpstr>How it Works; What Students Learn</vt:lpstr>
      <vt:lpstr>The Numbers Game</vt:lpstr>
      <vt:lpstr>How it Works; What Students Learn</vt:lpstr>
      <vt:lpstr>Find the Card</vt:lpstr>
      <vt:lpstr>Divergent Thinking</vt:lpstr>
      <vt:lpstr>Cycles of Pointers</vt:lpstr>
      <vt:lpstr>Each Card in One Cycle</vt:lpstr>
      <vt:lpstr>FOLLOW THE CYCLE OF CARD i</vt:lpstr>
      <vt:lpstr>At Most One Long Cycle</vt:lpstr>
      <vt:lpstr>Break One Cycle into Two</vt:lpstr>
      <vt:lpstr>Bound Max Cycle Length</vt:lpstr>
      <vt:lpstr>Lesson Learned</vt:lpstr>
      <vt:lpstr>Guess Your Age</vt:lpstr>
      <vt:lpstr>How it Works; What Students Learn</vt:lpstr>
      <vt:lpstr>Guess the birthday day of the week</vt:lpstr>
      <vt:lpstr>How it Works</vt:lpstr>
      <vt:lpstr>Great Resource : CS4FN</vt:lpstr>
      <vt:lpstr>Great Resource : Math Magic</vt:lpstr>
      <vt:lpstr>And in conclusion… Magic May be Used to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CS61C - Lecture 13</dc:title>
  <dc:subject/>
  <dc:creator>John Wawrzynek</dc:creator>
  <cp:keywords/>
  <dc:description/>
  <cp:lastModifiedBy>Dan Garcia</cp:lastModifiedBy>
  <cp:revision>2675</cp:revision>
  <cp:lastPrinted>2012-06-01T04:48:07Z</cp:lastPrinted>
  <dcterms:created xsi:type="dcterms:W3CDTF">2013-03-07T22:02:37Z</dcterms:created>
  <dcterms:modified xsi:type="dcterms:W3CDTF">2013-03-08T00:08:51Z</dcterms:modified>
</cp:coreProperties>
</file>